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3"/>
  </p:notesMasterIdLst>
  <p:sldIdLst>
    <p:sldId id="256" r:id="rId3"/>
    <p:sldId id="266" r:id="rId4"/>
    <p:sldId id="265" r:id="rId5"/>
    <p:sldId id="262" r:id="rId6"/>
    <p:sldId id="267" r:id="rId7"/>
    <p:sldId id="259" r:id="rId8"/>
    <p:sldId id="260" r:id="rId9"/>
    <p:sldId id="257" r:id="rId10"/>
    <p:sldId id="264" r:id="rId11"/>
    <p:sldId id="261" r:id="rId1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08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BA690-3320-4EC9-A252-EDEEC6E3C7BE}" type="datetimeFigureOut">
              <a:rPr lang="da-DK" smtClean="0"/>
              <a:t>08.04.2024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061D8-DEF4-48D2-8766-68F53B1C7F3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6278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3A4ADF-F84D-01EF-E70A-3119FFE3FB6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Titel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DAD6DB1-608D-6B35-C52B-5B7FDCCDE1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Forfattere, titel, afdeling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F8A92C7-EA0D-31E8-8DA7-DC2AAB9C4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0F3-905D-454F-8B8C-9B6C35ADE1C9}" type="datetimeyyyy">
              <a:rPr lang="da-DK" smtClean="0"/>
              <a:t>2024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C602CE0-2164-6853-5A77-9E4D567C6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Hindsgavl guideline møde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36037D6-1B65-9192-19E6-F9DC3DF3B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019C-F013-49C3-8E63-67197A373D4F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6B241234-5096-FBE1-C1E5-FEB1B1329C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68000" y="23813"/>
            <a:ext cx="1519238" cy="160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540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4AA1BB-C0D9-B59B-75CB-899C6D396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5349814-537B-7696-E02E-1163048443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E4A5EBD-5134-42C6-8C48-66890238B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7822A37-352D-D2B8-CD2D-64254207C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1D744-6645-4281-A8F1-41F793136BB3}" type="datetimeyyyy">
              <a:rPr lang="da-DK" smtClean="0"/>
              <a:t>2024</a:t>
            </a:fld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9FB2E14-0F0E-17C1-8EE4-3B3C74D5D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Hindsgavl guideline møde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5F384FC-5BC3-5B5A-3A82-EBAB8430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437F-3808-47DE-95D6-A0E611B5C762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359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59E5DB-68F0-C7A4-2FC9-700EC73B7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668DFDA-F9DF-B21F-B6A4-A94FBC53E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37CE76B-420F-7032-114F-BDB270ACF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CA9FA46-C1E9-1044-D876-F0A89EF73C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33F58F06-EBEB-CB4F-D2B3-494378F726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16469788-550C-73BC-C0CD-172289427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11937-2C66-48D5-9FA0-00BE20F09C77}" type="datetimeyyyy">
              <a:rPr lang="da-DK" smtClean="0"/>
              <a:t>2024</a:t>
            </a:fld>
            <a:endParaRPr lang="da-DK" dirty="0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E6BE69D-A905-C7FA-3E35-2DD131E5C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Hindsgavl guideline møde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BDFAE6F-DE74-B0E1-0A1E-783529571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437F-3808-47DE-95D6-A0E611B5C762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6283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7E3B94-7BD6-E380-4AEF-6AA86ED8B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72095F4-B0EC-974C-25F7-E5EC9BCDA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7B5A-1749-4B23-87A6-7FFF50007BC4}" type="datetimeyyyy">
              <a:rPr lang="da-DK" smtClean="0"/>
              <a:t>2024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2C1983B-2C16-CC02-A35B-415B16C6A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Hindsgavl guideline møde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12BF674-38E8-C079-833D-D378A3212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437F-3808-47DE-95D6-A0E611B5C762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0152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F7783F7F-74D5-A979-329D-5F0E393E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95E8-460C-4A14-8E82-F580CC8544A3}" type="datetimeyyyy">
              <a:rPr lang="da-DK" smtClean="0"/>
              <a:t>2024</a:t>
            </a:fld>
            <a:endParaRPr lang="da-DK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181109E9-2FC5-BFC3-55B6-1F670FF7C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Hindsgavl guideline møde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4A29FEF-820A-44EB-B68A-095E15CBC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3F31E-8B6F-458A-8E79-EAC87682E567}" type="slidenum">
              <a:rPr lang="da-DK" smtClean="0"/>
              <a:pPr/>
              <a:t>‹nr.›</a:t>
            </a:fld>
            <a:fld id="{5B39437F-3808-47DE-95D6-A0E611B5C762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59830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DB170-2208-6DA2-28FC-7D7571BD4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7FC5BD5-B4AC-A5D9-D1D8-60644FE2E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737D083-ADA9-6023-80F6-DBB9293DE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55F3D88-A88D-82B5-F6B7-20D6A8503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BE1C1-42F8-4194-9081-3F2C57BED561}" type="datetimeyyyy">
              <a:rPr lang="da-DK" smtClean="0"/>
              <a:t>2024</a:t>
            </a:fld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63E9485-10EF-CED1-AD68-EEC50B82B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Hindsgavl guideline møde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B88A5FF-7FD3-3B3A-ADE2-308C75618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437F-3808-47DE-95D6-A0E611B5C762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59103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F43F94-C4FA-79C4-470E-27CEA5985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7C69987C-F190-3C60-ADB8-978FBCC213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29FCA60-D312-1CA5-E145-A297F4EC7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C4E1086-3C76-239C-FCE1-7C701E06B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1360-53B2-45A1-9565-07B0AE1A109C}" type="datetimeyyyy">
              <a:rPr lang="da-DK" smtClean="0"/>
              <a:t>2024</a:t>
            </a:fld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9FCDA29-BA18-4E29-D716-27BB12FAF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Hindsgavl guideline møde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8852D8E-ADCA-D0C3-E7AC-95E51580F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437F-3808-47DE-95D6-A0E611B5C762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8563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98793E-012C-9746-1D3D-916477B392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820E5CE-765E-E5B2-8839-41BF49B690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864CCEF-CE1F-0128-B5E7-ED000AE9E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3E16-A603-4C03-A183-4743EB2A8445}" type="datetimeyyyy">
              <a:rPr lang="da-DK" smtClean="0"/>
              <a:t>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8F5CC01-E7D8-6227-6FD9-87026105D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Hindsgavl guideline møde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6BD90C4-657D-641F-7D9C-605B43779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CF79-5CAD-48B3-BE5E-450904BDD9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0594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E872F8-7622-1D42-0AAB-E1229E0D9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113EF38-FA15-8585-A7E4-5463B9BAC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A69DE1E-4611-431A-C50C-E3897484B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D6A9-C63E-4484-A9FB-C5F1617482B0}" type="datetimeyyyy">
              <a:rPr lang="da-DK" smtClean="0"/>
              <a:t>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0D579F0-B683-5436-5C95-BCC619A45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Hindsgavl guideline møde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7CBC492-0100-2E04-E2FC-1A95F8A1D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CF79-5CAD-48B3-BE5E-450904BDD9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71935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506E76-23D1-6083-C333-7156AEFA5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F742752-8B1B-F625-844C-A76543BA5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1C718B9-01E4-B4CB-5FDB-550CC902F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FB30-B0C0-4786-9C95-45D8F332DB02}" type="datetimeyyyy">
              <a:rPr lang="da-DK" smtClean="0"/>
              <a:t>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D902571-62FE-C92F-F598-943414CF7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Hindsgavl guideline møde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392ED47-F825-B33A-78F2-8B79A9E3D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CF79-5CAD-48B3-BE5E-450904BDD9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1023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B79AA5-E27D-476C-4570-9D79379F9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3D4B588-4EC5-EC35-363B-3E9CEE75A8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C3D6B3C-02C8-197D-7DA0-BF93280A4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5853DE5-BF2F-7B05-20B4-46A0BF2D0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BF6A7-9C35-4FB6-BADC-038066F46640}" type="datetimeyyyy">
              <a:rPr lang="da-DK" smtClean="0"/>
              <a:t>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88781BD-5498-D7C2-4147-579573FE5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Hindsgavl guideline møde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ABD1EA1-C5E8-0449-716F-3F16E05DB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CF79-5CAD-48B3-BE5E-450904BDD9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116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54638-6412-2AA6-1B2E-B2BE413816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Baggrund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201D984-7F53-1A83-DB22-FB0AB0E48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67CBD22-0D8C-7FB3-BC24-DB46866C3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3113-868D-4752-B652-F426DE3D9F00}" type="datetimeyyyy">
              <a:rPr lang="da-DK" smtClean="0"/>
              <a:t>2024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D8A9ECD-C088-9C14-B585-74FE378EA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Hindsgavl guideline møde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8A825DF-0597-4FD0-772F-32B9ACED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D72F-4280-4D38-972F-72D862FBF03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6B241234-5096-FBE1-C1E5-FEB1B1329C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2762" y="0"/>
            <a:ext cx="1519238" cy="169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8793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8A4344-4934-8337-CCFD-D517CCFD6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C3D0F8E-90C2-729A-3CFE-ABB64A812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3F9F5E1-56F2-44DC-EBBE-8FFDCAD6B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CE01FA4-2C6E-2A69-2827-4309F331CF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77BCAE17-EB37-BB42-078B-C0B64F5BD7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0B00168-73D7-4AC8-6737-1BA47C4D3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9A8F-BFD8-44B0-BEA9-01460E990E2E}" type="datetimeyyyy">
              <a:rPr lang="da-DK" smtClean="0"/>
              <a:t>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CFBAE6EC-5704-34DB-2DEE-73B39E5AE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Hindsgavl guideline møde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829C2D0D-58A7-5CA8-CB8F-2C418B03A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CF79-5CAD-48B3-BE5E-450904BDD9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43896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E2892D-882D-4EAB-FD93-5E4748C46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99CFE20-C685-DC27-95C5-F63C884CA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6824-3CCA-4388-AC94-CC65BDEB478A}" type="datetimeyyyy">
              <a:rPr lang="da-DK" smtClean="0"/>
              <a:t>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9906554-F853-B2CF-A576-751DED5CC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Hindsgavl guideline møde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195325C-83F5-482F-9A57-E04874971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CF79-5CAD-48B3-BE5E-450904BDD9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72352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3F738046-2EFA-E254-8839-0E7678477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F206E-F547-4842-9B0B-A9E09198B173}" type="datetimeyyyy">
              <a:rPr lang="da-DK" smtClean="0"/>
              <a:t>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D561DE29-0CDB-077B-7DB6-6772A1152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Hindsgavl guideline møde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BF86B97-A2B1-CA2A-2EB9-237612180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CF79-5CAD-48B3-BE5E-450904BDD9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26602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6C5A1F-3171-305E-C61C-D9B02A3B3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F6060AF-2E2E-D1A8-7E0B-5FE8E7E8F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E3CF45C-2A56-E857-3494-F9DF309B6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CF7760E-D15F-11A3-DF2F-B09E70F0F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0563-157B-4F6C-8819-386A6174DA15}" type="datetimeyyyy">
              <a:rPr lang="da-DK" smtClean="0"/>
              <a:t>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13DB647-BB50-EBC9-A39E-EFF48ADAE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Hindsgavl guideline møde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AD83F0D-0520-84D4-0148-3D193E66A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CF79-5CAD-48B3-BE5E-450904BDD9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35078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6E0A61-DEA8-5528-7036-65F9FAD74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659784F6-C402-0CF5-0951-02E879C22C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11B39A0-D537-0797-1B5E-AC336B93E1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A984199-30CB-407B-E9AC-7865DA519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85E7-FB1F-46EF-BB8F-26B21D89A046}" type="datetimeyyyy">
              <a:rPr lang="da-DK" smtClean="0"/>
              <a:t>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702FB66-F3DF-C424-5169-E9CF31E6B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Hindsgavl guideline møde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9FE9C4F-D9C7-03C9-33DF-3D1DF5470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CF79-5CAD-48B3-BE5E-450904BDD9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40898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64AF26-58B7-3DC8-98A0-A6F85B435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85E5A08-6E92-50AB-D129-A7BAC4E5F0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34EA97D-16E2-E9A6-C057-911CAE874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5FD5-420D-464C-9201-FABAD85009B0}" type="datetimeyyyy">
              <a:rPr lang="da-DK" smtClean="0"/>
              <a:t>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F34EC67-68FC-4E31-5068-2C8520ED9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Hindsgavl guideline møde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143A0B6-F83A-A3BE-D1AD-0E6E24992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CF79-5CAD-48B3-BE5E-450904BDD9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752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43342F7F-B1B5-FF8D-A01F-B309606502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3D8FBBC-5057-146C-6594-2A732FD0BF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0137610-526F-D34B-074C-7CFDC2C2D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6CA7-43F0-47BB-96C4-981ECB24EA1B}" type="datetimeyyyy">
              <a:rPr lang="da-DK" smtClean="0"/>
              <a:t>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65FA082-2B92-A47C-93AD-3346AAF28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Hindsgavl guideline møde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ACABDF7-D2A5-9453-EF5C-DEC19E112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CF79-5CAD-48B3-BE5E-450904BDD9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143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54638-6412-2AA6-1B2E-B2BE413816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PICO 1,2,3…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201D984-7F53-1A83-DB22-FB0AB0E48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67CBD22-0D8C-7FB3-BC24-DB46866C3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7002-96B5-4EA1-8CA8-1D6668B29A31}" type="datetimeyyyy">
              <a:rPr lang="da-DK" smtClean="0"/>
              <a:t>2024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D8A9ECD-C088-9C14-B585-74FE378EA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Hindsgavl guideline møde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8A825DF-0597-4FD0-772F-32B9ACED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4E21-C20A-4DC5-8EE1-6EF8C9BB38FE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6B241234-5096-FBE1-C1E5-FEB1B1329C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2762" y="0"/>
            <a:ext cx="1519238" cy="169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5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54638-6412-2AA6-1B2E-B2BE413816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Hvad er nyt siden sidst?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201D984-7F53-1A83-DB22-FB0AB0E48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67CBD22-0D8C-7FB3-BC24-DB46866C3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C71A-8B49-4044-A072-AFE75CE8C942}" type="datetimeyyyy">
              <a:rPr lang="da-DK" smtClean="0"/>
              <a:t>2024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D8A9ECD-C088-9C14-B585-74FE378EA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Hindsgavl guideline møde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8A825DF-0597-4FD0-772F-32B9ACED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437F-3808-47DE-95D6-A0E611B5C762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6B241234-5096-FBE1-C1E5-FEB1B1329C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2762" y="0"/>
            <a:ext cx="1519238" cy="169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51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54638-6412-2AA6-1B2E-B2BE413816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Kontroversielle aspekter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201D984-7F53-1A83-DB22-FB0AB0E48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67CBD22-0D8C-7FB3-BC24-DB46866C3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8592-7119-4A27-A0F6-D073B4F678A7}" type="datetimeyyyy">
              <a:rPr lang="da-DK" smtClean="0"/>
              <a:t>2024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D8A9ECD-C088-9C14-B585-74FE378EA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Hindsgavl guideline møde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8A825DF-0597-4FD0-772F-32B9ACED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437F-3808-47DE-95D6-A0E611B5C762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6B241234-5096-FBE1-C1E5-FEB1B1329C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2762" y="0"/>
            <a:ext cx="1519238" cy="169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53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54638-6412-2AA6-1B2E-B2BE413816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Polarisering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201D984-7F53-1A83-DB22-FB0AB0E48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67CBD22-0D8C-7FB3-BC24-DB46866C3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8592-7119-4A27-A0F6-D073B4F678A7}" type="datetimeyyyy">
              <a:rPr lang="da-DK" smtClean="0"/>
              <a:t>2024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D8A9ECD-C088-9C14-B585-74FE378EA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Hindsgavl guideline møde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8A825DF-0597-4FD0-772F-32B9ACED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437F-3808-47DE-95D6-A0E611B5C762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6B241234-5096-FBE1-C1E5-FEB1B1329C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2762" y="0"/>
            <a:ext cx="1519238" cy="169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15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54638-6412-2AA6-1B2E-B2BE413816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Konklusion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201D984-7F53-1A83-DB22-FB0AB0E48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6B241234-5096-FBE1-C1E5-FEB1B1329C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2762" y="0"/>
            <a:ext cx="1519238" cy="1690688"/>
          </a:xfrm>
          <a:prstGeom prst="rect">
            <a:avLst/>
          </a:prstGeom>
        </p:spPr>
      </p:pic>
      <p:sp>
        <p:nvSpPr>
          <p:cNvPr id="8" name="Pladsholder til dato 7">
            <a:extLst>
              <a:ext uri="{FF2B5EF4-FFF2-40B4-BE49-F238E27FC236}">
                <a16:creationId xmlns:a16="http://schemas.microsoft.com/office/drawing/2014/main" id="{6EC0B454-9651-4B84-BEBC-F3480E40F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6F68-8E94-42FA-87B7-1BB4A2E8C890}" type="datetimeyyyy">
              <a:rPr lang="da-DK" smtClean="0"/>
              <a:t>2024</a:t>
            </a:fld>
            <a:endParaRPr lang="da-DK" dirty="0"/>
          </a:p>
        </p:txBody>
      </p:sp>
      <p:sp>
        <p:nvSpPr>
          <p:cNvPr id="9" name="Pladsholder til sidefod 8">
            <a:extLst>
              <a:ext uri="{FF2B5EF4-FFF2-40B4-BE49-F238E27FC236}">
                <a16:creationId xmlns:a16="http://schemas.microsoft.com/office/drawing/2014/main" id="{7C3AD15C-CCF4-1E65-1BB3-176EBB3A2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Hindsgavl guideline møde</a:t>
            </a:r>
            <a:endParaRPr lang="da-DK" dirty="0"/>
          </a:p>
        </p:txBody>
      </p:sp>
      <p:sp>
        <p:nvSpPr>
          <p:cNvPr id="10" name="Pladsholder til slidenummer 9">
            <a:extLst>
              <a:ext uri="{FF2B5EF4-FFF2-40B4-BE49-F238E27FC236}">
                <a16:creationId xmlns:a16="http://schemas.microsoft.com/office/drawing/2014/main" id="{AEFA491E-B7E1-DB16-D9CC-903755163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437F-3808-47DE-95D6-A0E611B5C762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0685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406F17-DDF0-9E66-6396-904CCC680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E37D75B-8BEE-C2B7-A063-0B9615BD1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9AD0-B086-4DFA-8403-65F231920909}" type="datetimeyyyy">
              <a:rPr lang="da-DK" smtClean="0"/>
              <a:t>2024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B9183BB-5998-2056-0EE1-3D35DCD9F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Hindsgavl guideline møde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04A0D3E-529F-AB73-F982-48C339600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437F-3808-47DE-95D6-A0E611B5C762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41867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C3FE74-0FE2-A7DF-A950-E2EBA70EC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8F80F41-BA4D-346F-1D9F-8C357AC05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4B5593D-F0CC-9AD7-9226-F008E0749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932E-F422-4E09-AF59-42FCF95DC8BD}" type="datetimeyyyy">
              <a:rPr lang="da-DK" smtClean="0"/>
              <a:t>2024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622408B-5DFA-B35A-E55E-86D9E703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Hindsgavl guideline møde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59E5F50-6E62-083A-A6D4-FF9674C67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437F-3808-47DE-95D6-A0E611B5C762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353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B5ADE165-1AA6-E6F3-7684-C3F71B711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6D4C0BD-6A2C-7BD2-051A-1ACF18F36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9BE8035-FD39-E1E0-52A0-4AF47F1817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413EE-662A-4854-B836-20EE06F5324B}" type="datetimeyyyy">
              <a:rPr lang="da-DK" smtClean="0"/>
              <a:t>2024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03A0CF4-037A-DD70-C800-61E261F82C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/>
              <a:t>Hindsgavl guideline møde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9E727AE-8C52-BB87-78E7-B3712F9389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9CC5E-A945-416F-9BBB-315154822E3A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6B241234-5096-FBE1-C1E5-FEB1B1329CF9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0672762" y="0"/>
            <a:ext cx="1519238" cy="160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23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60" r:id="rId4"/>
    <p:sldLayoutId id="2147483659" r:id="rId5"/>
    <p:sldLayoutId id="2147483675" r:id="rId6"/>
    <p:sldLayoutId id="2147483674" r:id="rId7"/>
    <p:sldLayoutId id="2147483661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C23C6AE6-3CFD-A160-11B5-4802076DD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CCCC8E4-BB90-3595-2814-AEE150A02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F390055-B8B9-08F7-9CDE-BE818F4194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D814F-BE3D-47F0-80DC-F2E65782EEAE}" type="datetimeyyyy">
              <a:rPr lang="da-DK" smtClean="0"/>
              <a:t>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6710CA0-C4F6-9054-71A2-84E0FACF4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Hindsgavl guideline møde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1E623F4-B8C4-06C4-E70C-8FC3A9022A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DCF79-5CAD-48B3-BE5E-450904BDD9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589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8C63E2-CA0C-1B43-65CB-DA02E45537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7E4A95F-110E-2315-DC4C-78C128943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5441-CB5E-4AE5-9EB5-E78D8E5E55C7}" type="datetimeyyyy">
              <a:rPr lang="da-DK" smtClean="0"/>
              <a:t>2024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946681D-1639-B8A8-C812-4C74BE0A3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Hindsgavl guideline møde</a:t>
            </a:r>
            <a:endParaRPr lang="da-DK" dirty="0"/>
          </a:p>
        </p:txBody>
      </p:sp>
      <p:sp>
        <p:nvSpPr>
          <p:cNvPr id="8" name="Pladsholder til slidenummer 7">
            <a:extLst>
              <a:ext uri="{FF2B5EF4-FFF2-40B4-BE49-F238E27FC236}">
                <a16:creationId xmlns:a16="http://schemas.microsoft.com/office/drawing/2014/main" id="{F280ED1F-C471-CB9B-E01E-B73098F9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019C-F013-49C3-8E63-67197A373D4F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34928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FAB69C-6EB0-BCD4-97C9-0829511F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AEE5091-D8FE-F9F0-E707-69FFBA9BB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D70914-6F14-EB1E-010E-6AD8F34E5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E15A-780D-42AD-8B34-19F5797831EC}" type="datetimeyyyy">
              <a:rPr lang="da-DK" smtClean="0"/>
              <a:t>2024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061B08D-5A76-FAF6-7750-F1034C13B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Hindsgavl guideline møde</a:t>
            </a:r>
            <a:endParaRPr lang="da-DK" dirty="0"/>
          </a:p>
        </p:txBody>
      </p:sp>
      <p:sp>
        <p:nvSpPr>
          <p:cNvPr id="8" name="Pladsholder til slidenummer 7">
            <a:extLst>
              <a:ext uri="{FF2B5EF4-FFF2-40B4-BE49-F238E27FC236}">
                <a16:creationId xmlns:a16="http://schemas.microsoft.com/office/drawing/2014/main" id="{6D1DE179-5B68-8A29-3A58-6E7A22E02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437F-3808-47DE-95D6-A0E611B5C762}" type="slidenum">
              <a:rPr lang="da-DK" smtClean="0"/>
              <a:pPr/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40562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095A1B-0739-91B4-FC60-E2622A010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Forfatterne er ..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962EF6E-3F9D-B0A9-AC13-6D862330A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11D11D9-D92E-6417-DFE0-04295BE68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3113-868D-4752-B652-F426DE3D9F00}" type="datetimeyyyy">
              <a:rPr lang="da-DK" smtClean="0"/>
              <a:t>2024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C21F86D-80DA-F75F-7871-A536FA103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Hindsgavl guideline møde</a:t>
            </a:r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A4E1A9F-AFA1-5E5B-9F38-FC4B55F8E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D72F-4280-4D38-972F-72D862FBF034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8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3AF8FB-8AEE-C3A0-49A3-478FF4FA5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Interesse konflikter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740786F-C136-34B3-CEF6-209BF5A1C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i="1" dirty="0"/>
              <a:t>For både forfattere og </a:t>
            </a:r>
            <a:r>
              <a:rPr lang="da-DK" sz="2400" i="1" dirty="0" err="1"/>
              <a:t>reviewers</a:t>
            </a:r>
            <a:r>
              <a:rPr lang="da-DK" sz="2400" i="1" dirty="0"/>
              <a:t>..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0F9183A-EDE9-5C2B-AD28-496EFDE7B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3113-868D-4752-B652-F426DE3D9F00}" type="datetimeyyyy">
              <a:rPr lang="da-DK" smtClean="0"/>
              <a:t>2024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6EF2432-07E5-3972-AFC2-543DB1A68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Hindsgavl guideline møde</a:t>
            </a:r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E6251F6-546C-94A9-6A16-1EEE631DD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D72F-4280-4D38-972F-72D862FBF034}" type="slidenum">
              <a:rPr lang="da-DK" smtClean="0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11888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B41806-79BD-0091-DDAC-EACF8C6B2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D207B11-3192-5F84-A4DC-034AB9C7B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Kort intro…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4F3A68F-60A6-68EF-99E5-35497D3BA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59A80-4439-4177-A000-D01EF4789DAA}" type="datetimeyyyy">
              <a:rPr lang="da-DK" smtClean="0"/>
              <a:t>2024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52DE050-F7A9-8CEF-15F9-E39FCC5C5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Hindsgavl guideline møde</a:t>
            </a:r>
            <a:endParaRPr lang="da-DK" dirty="0"/>
          </a:p>
        </p:txBody>
      </p:sp>
      <p:sp>
        <p:nvSpPr>
          <p:cNvPr id="8" name="Pladsholder til slidenummer 7">
            <a:extLst>
              <a:ext uri="{FF2B5EF4-FFF2-40B4-BE49-F238E27FC236}">
                <a16:creationId xmlns:a16="http://schemas.microsoft.com/office/drawing/2014/main" id="{D15A311C-B11C-FAF3-DE72-2B58A0075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D72F-4280-4D38-972F-72D862FBF034}" type="slidenum">
              <a:rPr lang="da-DK" smtClean="0"/>
              <a:pPr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13293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A3D814-6DD4-B882-EC6E-DA61A13A5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Highlights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9BCF43C-B93F-0A40-3B50-8A328F1B7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9DEC126-0A43-E9F9-7409-E222EE387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3113-868D-4752-B652-F426DE3D9F00}" type="datetimeyyyy">
              <a:rPr lang="da-DK" smtClean="0"/>
              <a:t>2024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1B02A5D-DC20-53E3-490A-D9243C043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Hindsgavl guideline møde</a:t>
            </a:r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944DAC1-0AEF-4D7D-AED1-94B9B9E45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D72F-4280-4D38-972F-72D862FBF034}" type="slidenum">
              <a:rPr lang="da-DK" smtClean="0"/>
              <a:pPr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68191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6D07E7-80ED-F58B-CEBF-7615513E7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4A8BDB2-558A-7CBA-48FC-B030A2428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Husk </a:t>
            </a:r>
            <a:r>
              <a:rPr lang="da-DK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tabel over resume af evidens med evidensgradering" og "kliniske rekommandationer med styrkegradering"</a:t>
            </a:r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1BAE550-44D3-3A63-2A11-C65F011FD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BF98-B48A-498E-94B4-7A1D6CB0D19C}" type="datetimeyyyy">
              <a:rPr lang="da-DK" smtClean="0"/>
              <a:t>2024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C92ACC4-2460-99A3-BB32-CCB5C3842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Hindsgavl guideline møde</a:t>
            </a:r>
            <a:endParaRPr lang="da-DK" dirty="0"/>
          </a:p>
        </p:txBody>
      </p:sp>
      <p:sp>
        <p:nvSpPr>
          <p:cNvPr id="8" name="Pladsholder til slidenummer 7">
            <a:extLst>
              <a:ext uri="{FF2B5EF4-FFF2-40B4-BE49-F238E27FC236}">
                <a16:creationId xmlns:a16="http://schemas.microsoft.com/office/drawing/2014/main" id="{052D8996-C9DA-8640-3ED0-7BF8F8C0D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4E21-C20A-4DC5-8EE1-6EF8C9BB38FE}" type="slidenum">
              <a:rPr lang="da-DK" smtClean="0"/>
              <a:pPr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1429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6766BC-1D1D-C881-2AD5-AA3D5144D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B331788-1D94-BC52-9142-8CF320D3C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C3AC652-DA41-D6EA-8B73-26916CC59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580D8-7A08-4EFF-B67B-BA8A6BBF3B7F}" type="datetimeyyyy">
              <a:rPr lang="da-DK" smtClean="0"/>
              <a:t>2024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DA37E63-CD83-5478-2B91-95095B88E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Hindsgavl guideline møde</a:t>
            </a:r>
            <a:endParaRPr lang="da-DK" dirty="0"/>
          </a:p>
        </p:txBody>
      </p:sp>
      <p:sp>
        <p:nvSpPr>
          <p:cNvPr id="8" name="Pladsholder til slidenummer 7">
            <a:extLst>
              <a:ext uri="{FF2B5EF4-FFF2-40B4-BE49-F238E27FC236}">
                <a16:creationId xmlns:a16="http://schemas.microsoft.com/office/drawing/2014/main" id="{67BA298F-D0C6-547E-8128-59315302D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437F-3808-47DE-95D6-A0E611B5C762}" type="slidenum">
              <a:rPr lang="da-DK" smtClean="0"/>
              <a:pPr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77409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7007753-18F6-AA47-3FEF-2A6D632F2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74E199E5-FCA8-81BD-614B-6D532BEC8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ato 5">
            <a:extLst>
              <a:ext uri="{FF2B5EF4-FFF2-40B4-BE49-F238E27FC236}">
                <a16:creationId xmlns:a16="http://schemas.microsoft.com/office/drawing/2014/main" id="{A6164345-62E6-76CD-81DA-2D1F9F459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A47A-F6F6-4192-88A4-6F979362A6D6}" type="datetimeyyyy">
              <a:rPr lang="da-DK" smtClean="0"/>
              <a:t>2024</a:t>
            </a:fld>
            <a:endParaRPr lang="da-DK" dirty="0"/>
          </a:p>
        </p:txBody>
      </p:sp>
      <p:sp>
        <p:nvSpPr>
          <p:cNvPr id="7" name="Pladsholder til sidefod 6">
            <a:extLst>
              <a:ext uri="{FF2B5EF4-FFF2-40B4-BE49-F238E27FC236}">
                <a16:creationId xmlns:a16="http://schemas.microsoft.com/office/drawing/2014/main" id="{D8645491-0C88-AFED-D913-DEB3F820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Hindsgavl guideline møde</a:t>
            </a:r>
            <a:endParaRPr lang="da-DK" dirty="0"/>
          </a:p>
        </p:txBody>
      </p:sp>
      <p:sp>
        <p:nvSpPr>
          <p:cNvPr id="10" name="Pladsholder til slidenummer 9">
            <a:extLst>
              <a:ext uri="{FF2B5EF4-FFF2-40B4-BE49-F238E27FC236}">
                <a16:creationId xmlns:a16="http://schemas.microsoft.com/office/drawing/2014/main" id="{08E11F53-3E09-2D15-4D1A-904F7D56E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437F-3808-47DE-95D6-A0E611B5C762}" type="slidenum">
              <a:rPr lang="da-DK" smtClean="0"/>
              <a:pPr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22973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7007753-18F6-AA47-3FEF-2A6D632F2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Polarisering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74E199E5-FCA8-81BD-614B-6D532BEC8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Er der forskel i øst og vest Danmark?</a:t>
            </a:r>
          </a:p>
        </p:txBody>
      </p:sp>
      <p:sp>
        <p:nvSpPr>
          <p:cNvPr id="6" name="Pladsholder til dato 5">
            <a:extLst>
              <a:ext uri="{FF2B5EF4-FFF2-40B4-BE49-F238E27FC236}">
                <a16:creationId xmlns:a16="http://schemas.microsoft.com/office/drawing/2014/main" id="{A6164345-62E6-76CD-81DA-2D1F9F459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A47A-F6F6-4192-88A4-6F979362A6D6}" type="datetimeyyyy">
              <a:rPr lang="da-DK" smtClean="0"/>
              <a:t>2024</a:t>
            </a:fld>
            <a:endParaRPr lang="da-DK" dirty="0"/>
          </a:p>
        </p:txBody>
      </p:sp>
      <p:sp>
        <p:nvSpPr>
          <p:cNvPr id="7" name="Pladsholder til sidefod 6">
            <a:extLst>
              <a:ext uri="{FF2B5EF4-FFF2-40B4-BE49-F238E27FC236}">
                <a16:creationId xmlns:a16="http://schemas.microsoft.com/office/drawing/2014/main" id="{D8645491-0C88-AFED-D913-DEB3F820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Hindsgavl guideline møde</a:t>
            </a:r>
            <a:endParaRPr lang="da-DK" dirty="0"/>
          </a:p>
        </p:txBody>
      </p:sp>
      <p:sp>
        <p:nvSpPr>
          <p:cNvPr id="10" name="Pladsholder til slidenummer 9">
            <a:extLst>
              <a:ext uri="{FF2B5EF4-FFF2-40B4-BE49-F238E27FC236}">
                <a16:creationId xmlns:a16="http://schemas.microsoft.com/office/drawing/2014/main" id="{08E11F53-3E09-2D15-4D1A-904F7D56E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437F-3808-47DE-95D6-A0E611B5C762}" type="slidenum">
              <a:rPr lang="da-DK" smtClean="0"/>
              <a:pPr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36074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91</Words>
  <Application>Microsoft Macintosh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Brugerdefineret design</vt:lpstr>
      <vt:lpstr>PowerPoint-præsentation</vt:lpstr>
      <vt:lpstr>Forfatterne er ..</vt:lpstr>
      <vt:lpstr>Interesse konflikter</vt:lpstr>
      <vt:lpstr>PowerPoint-præsentation</vt:lpstr>
      <vt:lpstr>Highlights</vt:lpstr>
      <vt:lpstr>PowerPoint-præsentation</vt:lpstr>
      <vt:lpstr>PowerPoint-præsentation</vt:lpstr>
      <vt:lpstr>PowerPoint-præsentation</vt:lpstr>
      <vt:lpstr>Polarisering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Christina Damsted Petersen</dc:creator>
  <cp:lastModifiedBy>Maerta Fink Topsøe</cp:lastModifiedBy>
  <cp:revision>5</cp:revision>
  <dcterms:created xsi:type="dcterms:W3CDTF">2023-03-26T10:49:19Z</dcterms:created>
  <dcterms:modified xsi:type="dcterms:W3CDTF">2024-04-08T07:11:45Z</dcterms:modified>
</cp:coreProperties>
</file>