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sldIdLst>
    <p:sldId id="256" r:id="rId4"/>
    <p:sldId id="257" r:id="rId5"/>
    <p:sldId id="258" r:id="rId6"/>
    <p:sldId id="272" r:id="rId7"/>
    <p:sldId id="273" r:id="rId8"/>
    <p:sldId id="275" r:id="rId9"/>
    <p:sldId id="280" r:id="rId10"/>
    <p:sldId id="282" r:id="rId11"/>
    <p:sldId id="277" r:id="rId12"/>
    <p:sldId id="276" r:id="rId13"/>
    <p:sldId id="281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B7ED77-65B9-41C1-A9B5-25F4DC3A9FF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DAF9FCBC-F37B-4435-8E5C-168FABE2B43F}">
      <dgm:prSet phldrT="[Tekst]"/>
      <dgm:spPr/>
      <dgm:t>
        <a:bodyPr/>
        <a:lstStyle/>
        <a:p>
          <a:r>
            <a:rPr lang="da-DK" dirty="0"/>
            <a:t>UK</a:t>
          </a:r>
        </a:p>
      </dgm:t>
    </dgm:pt>
    <dgm:pt modelId="{143446A0-F924-421E-AD67-7DE67E4FC25D}" type="parTrans" cxnId="{FDFC0E22-F98B-442F-8433-90C18D8850E9}">
      <dgm:prSet/>
      <dgm:spPr/>
      <dgm:t>
        <a:bodyPr/>
        <a:lstStyle/>
        <a:p>
          <a:endParaRPr lang="da-DK"/>
        </a:p>
      </dgm:t>
    </dgm:pt>
    <dgm:pt modelId="{DCA3C5F8-F74A-4207-BA86-501F16BEA2A1}" type="sibTrans" cxnId="{FDFC0E22-F98B-442F-8433-90C18D8850E9}">
      <dgm:prSet/>
      <dgm:spPr/>
      <dgm:t>
        <a:bodyPr/>
        <a:lstStyle/>
        <a:p>
          <a:endParaRPr lang="da-DK"/>
        </a:p>
      </dgm:t>
    </dgm:pt>
    <dgm:pt modelId="{ACCED875-2709-4B59-A723-DC5B95D211CF}">
      <dgm:prSet phldrT="[Tekst]"/>
      <dgm:spPr/>
      <dgm:t>
        <a:bodyPr/>
        <a:lstStyle/>
        <a:p>
          <a:r>
            <a:rPr lang="da-DK" dirty="0"/>
            <a:t>Erkendt</a:t>
          </a:r>
        </a:p>
        <a:p>
          <a:endParaRPr lang="da-DK" dirty="0"/>
        </a:p>
      </dgm:t>
    </dgm:pt>
    <dgm:pt modelId="{92B24F05-E0CD-498B-BCE6-B83948FCD436}" type="parTrans" cxnId="{3D3007BA-F423-4C70-B69B-78D552442EAB}">
      <dgm:prSet/>
      <dgm:spPr/>
      <dgm:t>
        <a:bodyPr/>
        <a:lstStyle/>
        <a:p>
          <a:endParaRPr lang="da-DK"/>
        </a:p>
      </dgm:t>
    </dgm:pt>
    <dgm:pt modelId="{355FF441-32EA-4CAD-BC46-D54874E98361}" type="sibTrans" cxnId="{3D3007BA-F423-4C70-B69B-78D552442EAB}">
      <dgm:prSet/>
      <dgm:spPr/>
      <dgm:t>
        <a:bodyPr/>
        <a:lstStyle/>
        <a:p>
          <a:endParaRPr lang="da-DK"/>
        </a:p>
      </dgm:t>
    </dgm:pt>
    <dgm:pt modelId="{E4771DEE-1E58-49D6-B5C5-5ECFAF44E3BB}">
      <dgm:prSet phldrT="[Tekst]"/>
      <dgm:spPr/>
      <dgm:t>
        <a:bodyPr/>
        <a:lstStyle/>
        <a:p>
          <a:r>
            <a:rPr lang="da-DK" dirty="0"/>
            <a:t>Planlagt vaginal fødsel</a:t>
          </a:r>
        </a:p>
      </dgm:t>
    </dgm:pt>
    <dgm:pt modelId="{63DC7F18-CA98-4EEE-B52F-0A4E4AF632A3}" type="parTrans" cxnId="{9E9B498B-9C56-494D-885D-C40DF575B88C}">
      <dgm:prSet/>
      <dgm:spPr/>
      <dgm:t>
        <a:bodyPr/>
        <a:lstStyle/>
        <a:p>
          <a:endParaRPr lang="da-DK"/>
        </a:p>
      </dgm:t>
    </dgm:pt>
    <dgm:pt modelId="{71A3751F-3272-488F-B11B-C05443FCEDB5}" type="sibTrans" cxnId="{9E9B498B-9C56-494D-885D-C40DF575B88C}">
      <dgm:prSet/>
      <dgm:spPr/>
      <dgm:t>
        <a:bodyPr/>
        <a:lstStyle/>
        <a:p>
          <a:endParaRPr lang="da-DK"/>
        </a:p>
      </dgm:t>
    </dgm:pt>
    <dgm:pt modelId="{19F7DD9D-99FE-4325-AA74-81EBFBDAA498}">
      <dgm:prSet phldrT="[Tekst]"/>
      <dgm:spPr/>
      <dgm:t>
        <a:bodyPr/>
        <a:lstStyle/>
        <a:p>
          <a:r>
            <a:rPr lang="da-DK" dirty="0" err="1"/>
            <a:t>Uerkendt</a:t>
          </a:r>
          <a:endParaRPr lang="da-DK" dirty="0"/>
        </a:p>
      </dgm:t>
    </dgm:pt>
    <dgm:pt modelId="{DDDD8768-2D7B-4ECF-81CA-A924B575FFB6}" type="parTrans" cxnId="{CE42AF8E-B5F2-47E2-918D-D8247F5CDFB0}">
      <dgm:prSet/>
      <dgm:spPr/>
      <dgm:t>
        <a:bodyPr/>
        <a:lstStyle/>
        <a:p>
          <a:endParaRPr lang="da-DK"/>
        </a:p>
      </dgm:t>
    </dgm:pt>
    <dgm:pt modelId="{3E23090F-E82B-47DE-9AC7-624BFFD04439}" type="sibTrans" cxnId="{CE42AF8E-B5F2-47E2-918D-D8247F5CDFB0}">
      <dgm:prSet/>
      <dgm:spPr/>
      <dgm:t>
        <a:bodyPr/>
        <a:lstStyle/>
        <a:p>
          <a:endParaRPr lang="da-DK"/>
        </a:p>
      </dgm:t>
    </dgm:pt>
    <dgm:pt modelId="{6D978CD3-F5EB-4654-9524-5B7EA863CA63}">
      <dgm:prSet phldrT="[Tekst]"/>
      <dgm:spPr/>
      <dgm:t>
        <a:bodyPr/>
        <a:lstStyle/>
        <a:p>
          <a:r>
            <a:rPr lang="da-DK" dirty="0"/>
            <a:t>Planlagt </a:t>
          </a:r>
          <a:r>
            <a:rPr lang="da-DK" dirty="0" err="1"/>
            <a:t>sectio</a:t>
          </a:r>
          <a:endParaRPr lang="da-DK" dirty="0"/>
        </a:p>
      </dgm:t>
    </dgm:pt>
    <dgm:pt modelId="{E760ED97-0085-4D1A-BC45-99F47A112C57}" type="parTrans" cxnId="{27ECFD56-3FE7-4234-9DB3-43708859C2C9}">
      <dgm:prSet/>
      <dgm:spPr/>
      <dgm:t>
        <a:bodyPr/>
        <a:lstStyle/>
        <a:p>
          <a:endParaRPr lang="da-DK"/>
        </a:p>
      </dgm:t>
    </dgm:pt>
    <dgm:pt modelId="{64018257-BE1C-4099-A6A1-C949276926BC}" type="sibTrans" cxnId="{27ECFD56-3FE7-4234-9DB3-43708859C2C9}">
      <dgm:prSet/>
      <dgm:spPr/>
      <dgm:t>
        <a:bodyPr/>
        <a:lstStyle/>
        <a:p>
          <a:endParaRPr lang="da-DK"/>
        </a:p>
      </dgm:t>
    </dgm:pt>
    <dgm:pt modelId="{AA0116E8-AC97-4FCF-A70E-96E32F7A9BF9}">
      <dgm:prSet phldrT="[Tekst]"/>
      <dgm:spPr/>
      <dgm:t>
        <a:bodyPr/>
        <a:lstStyle/>
        <a:p>
          <a:r>
            <a:rPr lang="da-DK" dirty="0"/>
            <a:t>Vaginal fødsel besluttet</a:t>
          </a:r>
        </a:p>
      </dgm:t>
    </dgm:pt>
    <dgm:pt modelId="{BE31304B-0E92-4FA0-A6BF-839459D634BD}" type="parTrans" cxnId="{B5397A35-203E-43A3-A923-39B83C6C346B}">
      <dgm:prSet/>
      <dgm:spPr/>
      <dgm:t>
        <a:bodyPr/>
        <a:lstStyle/>
        <a:p>
          <a:endParaRPr lang="da-DK"/>
        </a:p>
      </dgm:t>
    </dgm:pt>
    <dgm:pt modelId="{63FE136A-2370-4503-B031-82104530CC5B}" type="sibTrans" cxnId="{B5397A35-203E-43A3-A923-39B83C6C346B}">
      <dgm:prSet/>
      <dgm:spPr/>
      <dgm:t>
        <a:bodyPr/>
        <a:lstStyle/>
        <a:p>
          <a:endParaRPr lang="da-DK"/>
        </a:p>
      </dgm:t>
    </dgm:pt>
    <dgm:pt modelId="{E0FFBCD0-A493-495F-8ED2-DE179F40169B}">
      <dgm:prSet phldrT="[Tekst]"/>
      <dgm:spPr/>
      <dgm:t>
        <a:bodyPr/>
        <a:lstStyle/>
        <a:p>
          <a:r>
            <a:rPr lang="da-DK" dirty="0" err="1"/>
            <a:t>Sectio</a:t>
          </a:r>
          <a:r>
            <a:rPr lang="da-DK" dirty="0"/>
            <a:t> besluttet </a:t>
          </a:r>
        </a:p>
      </dgm:t>
    </dgm:pt>
    <dgm:pt modelId="{441D2D1F-7682-4224-A24A-D84B8AD7D8D9}" type="parTrans" cxnId="{5997D622-7987-49CC-A362-8955518A9DA4}">
      <dgm:prSet/>
      <dgm:spPr/>
      <dgm:t>
        <a:bodyPr/>
        <a:lstStyle/>
        <a:p>
          <a:endParaRPr lang="da-DK"/>
        </a:p>
      </dgm:t>
    </dgm:pt>
    <dgm:pt modelId="{547E0409-7634-4803-9315-283C4BF761A1}" type="sibTrans" cxnId="{5997D622-7987-49CC-A362-8955518A9DA4}">
      <dgm:prSet/>
      <dgm:spPr/>
      <dgm:t>
        <a:bodyPr/>
        <a:lstStyle/>
        <a:p>
          <a:endParaRPr lang="da-DK"/>
        </a:p>
      </dgm:t>
    </dgm:pt>
    <dgm:pt modelId="{1C055EEB-C5FE-4AB9-A756-05643EC42F23}">
      <dgm:prSet phldrT="[Tekst]"/>
      <dgm:spPr/>
      <dgm:t>
        <a:bodyPr/>
        <a:lstStyle/>
        <a:p>
          <a:r>
            <a:rPr lang="da-DK" dirty="0"/>
            <a:t>Føder vaginalt</a:t>
          </a:r>
        </a:p>
      </dgm:t>
    </dgm:pt>
    <dgm:pt modelId="{4A58FFA9-5624-481A-B941-FE8E55E1F197}" type="parTrans" cxnId="{2C32A049-40DF-4414-BB00-44D7D9C1AE12}">
      <dgm:prSet/>
      <dgm:spPr/>
      <dgm:t>
        <a:bodyPr/>
        <a:lstStyle/>
        <a:p>
          <a:endParaRPr lang="da-DK"/>
        </a:p>
      </dgm:t>
    </dgm:pt>
    <dgm:pt modelId="{A454246F-48D1-4E57-B024-AACCF4A4746D}" type="sibTrans" cxnId="{2C32A049-40DF-4414-BB00-44D7D9C1AE12}">
      <dgm:prSet/>
      <dgm:spPr/>
      <dgm:t>
        <a:bodyPr/>
        <a:lstStyle/>
        <a:p>
          <a:endParaRPr lang="da-DK"/>
        </a:p>
      </dgm:t>
    </dgm:pt>
    <dgm:pt modelId="{7D003387-5F72-4751-91B2-582AED617EF9}">
      <dgm:prSet phldrT="[Tekst]"/>
      <dgm:spPr/>
      <dgm:t>
        <a:bodyPr/>
        <a:lstStyle/>
        <a:p>
          <a:r>
            <a:rPr lang="da-DK" dirty="0"/>
            <a:t>Føder ved akut </a:t>
          </a:r>
          <a:r>
            <a:rPr lang="da-DK" dirty="0" err="1"/>
            <a:t>sectio</a:t>
          </a:r>
          <a:endParaRPr lang="da-DK" dirty="0"/>
        </a:p>
      </dgm:t>
    </dgm:pt>
    <dgm:pt modelId="{22E7628F-BD5D-4DBC-BA23-3C9B37AD778F}" type="parTrans" cxnId="{7C8C8CBF-9F3F-4B2B-BBCF-D5636BC0E8D6}">
      <dgm:prSet/>
      <dgm:spPr/>
      <dgm:t>
        <a:bodyPr/>
        <a:lstStyle/>
        <a:p>
          <a:endParaRPr lang="da-DK"/>
        </a:p>
      </dgm:t>
    </dgm:pt>
    <dgm:pt modelId="{3C7BFC94-1969-4E9F-980A-9461DBB39C2D}" type="sibTrans" cxnId="{7C8C8CBF-9F3F-4B2B-BBCF-D5636BC0E8D6}">
      <dgm:prSet/>
      <dgm:spPr/>
      <dgm:t>
        <a:bodyPr/>
        <a:lstStyle/>
        <a:p>
          <a:endParaRPr lang="da-DK"/>
        </a:p>
      </dgm:t>
    </dgm:pt>
    <dgm:pt modelId="{036FD927-B3FD-43B8-9CAA-B4FB60DE5E0F}">
      <dgm:prSet phldrT="[Tekst]"/>
      <dgm:spPr/>
      <dgm:t>
        <a:bodyPr/>
        <a:lstStyle/>
        <a:p>
          <a:r>
            <a:rPr lang="da-DK" dirty="0"/>
            <a:t>Føder ved </a:t>
          </a:r>
          <a:r>
            <a:rPr lang="da-DK" dirty="0" err="1"/>
            <a:t>elektivt</a:t>
          </a:r>
          <a:r>
            <a:rPr lang="da-DK" dirty="0"/>
            <a:t> </a:t>
          </a:r>
          <a:r>
            <a:rPr lang="da-DK" dirty="0" err="1"/>
            <a:t>sectio</a:t>
          </a:r>
          <a:endParaRPr lang="da-DK" dirty="0"/>
        </a:p>
      </dgm:t>
    </dgm:pt>
    <dgm:pt modelId="{26C25052-9B54-437D-A5BA-F57FED809977}" type="parTrans" cxnId="{C3C38126-5B94-492C-8A63-2F0957AD6CAF}">
      <dgm:prSet/>
      <dgm:spPr/>
      <dgm:t>
        <a:bodyPr/>
        <a:lstStyle/>
        <a:p>
          <a:endParaRPr lang="da-DK"/>
        </a:p>
      </dgm:t>
    </dgm:pt>
    <dgm:pt modelId="{F2AF71A2-862E-4017-90FE-AB06417D29EE}" type="sibTrans" cxnId="{C3C38126-5B94-492C-8A63-2F0957AD6CAF}">
      <dgm:prSet/>
      <dgm:spPr/>
      <dgm:t>
        <a:bodyPr/>
        <a:lstStyle/>
        <a:p>
          <a:endParaRPr lang="da-DK"/>
        </a:p>
      </dgm:t>
    </dgm:pt>
    <dgm:pt modelId="{5CDE6281-DD54-4DDC-AAEF-BFFEF770478F}">
      <dgm:prSet phldrT="[Tekst]"/>
      <dgm:spPr/>
      <dgm:t>
        <a:bodyPr/>
        <a:lstStyle/>
        <a:p>
          <a:r>
            <a:rPr lang="da-DK" dirty="0"/>
            <a:t>Føder ved akut </a:t>
          </a:r>
          <a:r>
            <a:rPr lang="da-DK" dirty="0" err="1"/>
            <a:t>sectio</a:t>
          </a:r>
          <a:endParaRPr lang="da-DK" dirty="0"/>
        </a:p>
      </dgm:t>
    </dgm:pt>
    <dgm:pt modelId="{F398C244-0D74-420C-8691-0DB115C52BA4}" type="parTrans" cxnId="{59799E6E-B6D2-4589-BB6B-690F0939FF0A}">
      <dgm:prSet/>
      <dgm:spPr/>
      <dgm:t>
        <a:bodyPr/>
        <a:lstStyle/>
        <a:p>
          <a:endParaRPr lang="da-DK"/>
        </a:p>
      </dgm:t>
    </dgm:pt>
    <dgm:pt modelId="{1D55C391-BC02-4D77-800C-3244A1BD7981}" type="sibTrans" cxnId="{59799E6E-B6D2-4589-BB6B-690F0939FF0A}">
      <dgm:prSet/>
      <dgm:spPr/>
      <dgm:t>
        <a:bodyPr/>
        <a:lstStyle/>
        <a:p>
          <a:endParaRPr lang="da-DK"/>
        </a:p>
      </dgm:t>
    </dgm:pt>
    <dgm:pt modelId="{839E0CD0-F6FA-444A-AB00-6734F169F4A9}">
      <dgm:prSet phldrT="[Tekst]"/>
      <dgm:spPr/>
      <dgm:t>
        <a:bodyPr/>
        <a:lstStyle/>
        <a:p>
          <a:r>
            <a:rPr lang="da-DK" dirty="0"/>
            <a:t>Føder vaginalt</a:t>
          </a:r>
        </a:p>
      </dgm:t>
    </dgm:pt>
    <dgm:pt modelId="{32313DA3-6001-43C7-9636-9FA4BA59AC6B}" type="parTrans" cxnId="{556D9417-FF6E-4CF5-B9E8-474AC49DDC28}">
      <dgm:prSet/>
      <dgm:spPr/>
      <dgm:t>
        <a:bodyPr/>
        <a:lstStyle/>
        <a:p>
          <a:endParaRPr lang="da-DK"/>
        </a:p>
      </dgm:t>
    </dgm:pt>
    <dgm:pt modelId="{23244F2E-2E06-49BA-B9A4-BB715E4BF789}" type="sibTrans" cxnId="{556D9417-FF6E-4CF5-B9E8-474AC49DDC28}">
      <dgm:prSet/>
      <dgm:spPr/>
      <dgm:t>
        <a:bodyPr/>
        <a:lstStyle/>
        <a:p>
          <a:endParaRPr lang="da-DK"/>
        </a:p>
      </dgm:t>
    </dgm:pt>
    <dgm:pt modelId="{8EA9AB79-72BB-45B1-84F1-2CFE782DB1F5}">
      <dgm:prSet phldrT="[Tekst]"/>
      <dgm:spPr/>
      <dgm:t>
        <a:bodyPr/>
        <a:lstStyle/>
        <a:p>
          <a:r>
            <a:rPr lang="da-DK" dirty="0"/>
            <a:t>Føder ved akut </a:t>
          </a:r>
          <a:r>
            <a:rPr lang="da-DK" dirty="0" err="1"/>
            <a:t>sectio</a:t>
          </a:r>
          <a:endParaRPr lang="da-DK" dirty="0"/>
        </a:p>
      </dgm:t>
    </dgm:pt>
    <dgm:pt modelId="{A544EC75-9447-4ADA-8FA7-C842B6BA43C5}" type="parTrans" cxnId="{2175D121-1931-482C-B286-4D6DF3C925D6}">
      <dgm:prSet/>
      <dgm:spPr/>
      <dgm:t>
        <a:bodyPr/>
        <a:lstStyle/>
        <a:p>
          <a:endParaRPr lang="da-DK"/>
        </a:p>
      </dgm:t>
    </dgm:pt>
    <dgm:pt modelId="{59CF228C-A756-4BF7-87A7-9A00F0E55753}" type="sibTrans" cxnId="{2175D121-1931-482C-B286-4D6DF3C925D6}">
      <dgm:prSet/>
      <dgm:spPr/>
      <dgm:t>
        <a:bodyPr/>
        <a:lstStyle/>
        <a:p>
          <a:endParaRPr lang="da-DK"/>
        </a:p>
      </dgm:t>
    </dgm:pt>
    <dgm:pt modelId="{5774532F-9081-4E7C-86DE-3BA4F1D27FF4}" type="pres">
      <dgm:prSet presAssocID="{84B7ED77-65B9-41C1-A9B5-25F4DC3A9FF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0630A06-C4BA-49A4-B478-7B761AB2DD3B}" type="pres">
      <dgm:prSet presAssocID="{DAF9FCBC-F37B-4435-8E5C-168FABE2B43F}" presName="root1" presStyleCnt="0"/>
      <dgm:spPr/>
    </dgm:pt>
    <dgm:pt modelId="{47D9F178-0371-4332-8747-67AF4E89C147}" type="pres">
      <dgm:prSet presAssocID="{DAF9FCBC-F37B-4435-8E5C-168FABE2B43F}" presName="LevelOneTextNode" presStyleLbl="node0" presStyleIdx="0" presStyleCnt="1">
        <dgm:presLayoutVars>
          <dgm:chPref val="3"/>
        </dgm:presLayoutVars>
      </dgm:prSet>
      <dgm:spPr/>
    </dgm:pt>
    <dgm:pt modelId="{E1DB3DA3-E4F4-451E-8E8E-2BDBE0F0C759}" type="pres">
      <dgm:prSet presAssocID="{DAF9FCBC-F37B-4435-8E5C-168FABE2B43F}" presName="level2hierChild" presStyleCnt="0"/>
      <dgm:spPr/>
    </dgm:pt>
    <dgm:pt modelId="{C65FFE17-39E8-40DB-99AD-7191F118D51B}" type="pres">
      <dgm:prSet presAssocID="{92B24F05-E0CD-498B-BCE6-B83948FCD436}" presName="conn2-1" presStyleLbl="parChTrans1D2" presStyleIdx="0" presStyleCnt="2"/>
      <dgm:spPr/>
    </dgm:pt>
    <dgm:pt modelId="{2B1C0583-29C6-4B51-BCE0-D21DFA1B3561}" type="pres">
      <dgm:prSet presAssocID="{92B24F05-E0CD-498B-BCE6-B83948FCD436}" presName="connTx" presStyleLbl="parChTrans1D2" presStyleIdx="0" presStyleCnt="2"/>
      <dgm:spPr/>
    </dgm:pt>
    <dgm:pt modelId="{40D9BD65-811E-4FBC-BA08-610FC7236DED}" type="pres">
      <dgm:prSet presAssocID="{ACCED875-2709-4B59-A723-DC5B95D211CF}" presName="root2" presStyleCnt="0"/>
      <dgm:spPr/>
    </dgm:pt>
    <dgm:pt modelId="{7ECB23A7-19BA-4EA2-A1E4-A788E3F30B20}" type="pres">
      <dgm:prSet presAssocID="{ACCED875-2709-4B59-A723-DC5B95D211CF}" presName="LevelTwoTextNode" presStyleLbl="node2" presStyleIdx="0" presStyleCnt="2">
        <dgm:presLayoutVars>
          <dgm:chPref val="3"/>
        </dgm:presLayoutVars>
      </dgm:prSet>
      <dgm:spPr/>
    </dgm:pt>
    <dgm:pt modelId="{3B7F7E27-D442-4672-B196-7F7FB34839BD}" type="pres">
      <dgm:prSet presAssocID="{ACCED875-2709-4B59-A723-DC5B95D211CF}" presName="level3hierChild" presStyleCnt="0"/>
      <dgm:spPr/>
    </dgm:pt>
    <dgm:pt modelId="{C110F2CB-E3F1-47B8-817D-9AD6BF6BCAE6}" type="pres">
      <dgm:prSet presAssocID="{63DC7F18-CA98-4EEE-B52F-0A4E4AF632A3}" presName="conn2-1" presStyleLbl="parChTrans1D3" presStyleIdx="0" presStyleCnt="4"/>
      <dgm:spPr/>
    </dgm:pt>
    <dgm:pt modelId="{95B11242-18EE-4B0D-9DEA-C9D2470A8085}" type="pres">
      <dgm:prSet presAssocID="{63DC7F18-CA98-4EEE-B52F-0A4E4AF632A3}" presName="connTx" presStyleLbl="parChTrans1D3" presStyleIdx="0" presStyleCnt="4"/>
      <dgm:spPr/>
    </dgm:pt>
    <dgm:pt modelId="{E798411E-946C-4A41-9F10-E1073A9B38CE}" type="pres">
      <dgm:prSet presAssocID="{E4771DEE-1E58-49D6-B5C5-5ECFAF44E3BB}" presName="root2" presStyleCnt="0"/>
      <dgm:spPr/>
    </dgm:pt>
    <dgm:pt modelId="{0E702C2B-6D47-4572-A92A-837265CF1EAA}" type="pres">
      <dgm:prSet presAssocID="{E4771DEE-1E58-49D6-B5C5-5ECFAF44E3BB}" presName="LevelTwoTextNode" presStyleLbl="node3" presStyleIdx="0" presStyleCnt="4">
        <dgm:presLayoutVars>
          <dgm:chPref val="3"/>
        </dgm:presLayoutVars>
      </dgm:prSet>
      <dgm:spPr/>
    </dgm:pt>
    <dgm:pt modelId="{B1DE5D5E-D935-40EA-B74B-CF171221D378}" type="pres">
      <dgm:prSet presAssocID="{E4771DEE-1E58-49D6-B5C5-5ECFAF44E3BB}" presName="level3hierChild" presStyleCnt="0"/>
      <dgm:spPr/>
    </dgm:pt>
    <dgm:pt modelId="{6F2C667A-5F78-4531-BE7C-DC723CADC426}" type="pres">
      <dgm:prSet presAssocID="{4A58FFA9-5624-481A-B941-FE8E55E1F197}" presName="conn2-1" presStyleLbl="parChTrans1D4" presStyleIdx="0" presStyleCnt="6"/>
      <dgm:spPr/>
    </dgm:pt>
    <dgm:pt modelId="{AF628AC8-B1D2-4F06-866D-6B15CACF8508}" type="pres">
      <dgm:prSet presAssocID="{4A58FFA9-5624-481A-B941-FE8E55E1F197}" presName="connTx" presStyleLbl="parChTrans1D4" presStyleIdx="0" presStyleCnt="6"/>
      <dgm:spPr/>
    </dgm:pt>
    <dgm:pt modelId="{D937C437-F89E-4F47-80B9-2A0FED26C62F}" type="pres">
      <dgm:prSet presAssocID="{1C055EEB-C5FE-4AB9-A756-05643EC42F23}" presName="root2" presStyleCnt="0"/>
      <dgm:spPr/>
    </dgm:pt>
    <dgm:pt modelId="{81E11D75-38D6-42D1-9BF9-966DFA043B5F}" type="pres">
      <dgm:prSet presAssocID="{1C055EEB-C5FE-4AB9-A756-05643EC42F23}" presName="LevelTwoTextNode" presStyleLbl="node4" presStyleIdx="0" presStyleCnt="6">
        <dgm:presLayoutVars>
          <dgm:chPref val="3"/>
        </dgm:presLayoutVars>
      </dgm:prSet>
      <dgm:spPr/>
    </dgm:pt>
    <dgm:pt modelId="{5D111C28-397F-4AC7-B7CA-96D8CAF17EB1}" type="pres">
      <dgm:prSet presAssocID="{1C055EEB-C5FE-4AB9-A756-05643EC42F23}" presName="level3hierChild" presStyleCnt="0"/>
      <dgm:spPr/>
    </dgm:pt>
    <dgm:pt modelId="{EFAFA978-2038-4A16-8A2C-80083F4E8355}" type="pres">
      <dgm:prSet presAssocID="{22E7628F-BD5D-4DBC-BA23-3C9B37AD778F}" presName="conn2-1" presStyleLbl="parChTrans1D4" presStyleIdx="1" presStyleCnt="6"/>
      <dgm:spPr/>
    </dgm:pt>
    <dgm:pt modelId="{62CC243A-22EA-4380-A7EA-0600D6A9ADCE}" type="pres">
      <dgm:prSet presAssocID="{22E7628F-BD5D-4DBC-BA23-3C9B37AD778F}" presName="connTx" presStyleLbl="parChTrans1D4" presStyleIdx="1" presStyleCnt="6"/>
      <dgm:spPr/>
    </dgm:pt>
    <dgm:pt modelId="{94DBFC93-6851-490F-BC61-8F571F707A8E}" type="pres">
      <dgm:prSet presAssocID="{7D003387-5F72-4751-91B2-582AED617EF9}" presName="root2" presStyleCnt="0"/>
      <dgm:spPr/>
    </dgm:pt>
    <dgm:pt modelId="{6471EEB0-A23F-4EDE-8B26-37725B4B9CC6}" type="pres">
      <dgm:prSet presAssocID="{7D003387-5F72-4751-91B2-582AED617EF9}" presName="LevelTwoTextNode" presStyleLbl="node4" presStyleIdx="1" presStyleCnt="6">
        <dgm:presLayoutVars>
          <dgm:chPref val="3"/>
        </dgm:presLayoutVars>
      </dgm:prSet>
      <dgm:spPr/>
    </dgm:pt>
    <dgm:pt modelId="{761539F8-E6AE-49FC-B7D3-BBD8AA77AD0F}" type="pres">
      <dgm:prSet presAssocID="{7D003387-5F72-4751-91B2-582AED617EF9}" presName="level3hierChild" presStyleCnt="0"/>
      <dgm:spPr/>
    </dgm:pt>
    <dgm:pt modelId="{D37980DF-62E3-42E4-B943-DB729A585896}" type="pres">
      <dgm:prSet presAssocID="{E760ED97-0085-4D1A-BC45-99F47A112C57}" presName="conn2-1" presStyleLbl="parChTrans1D3" presStyleIdx="1" presStyleCnt="4"/>
      <dgm:spPr/>
    </dgm:pt>
    <dgm:pt modelId="{37F73EAA-0C8A-41C7-BE3E-EE92D42BE91D}" type="pres">
      <dgm:prSet presAssocID="{E760ED97-0085-4D1A-BC45-99F47A112C57}" presName="connTx" presStyleLbl="parChTrans1D3" presStyleIdx="1" presStyleCnt="4"/>
      <dgm:spPr/>
    </dgm:pt>
    <dgm:pt modelId="{5119D508-2780-4291-B389-8D5773DFFFAB}" type="pres">
      <dgm:prSet presAssocID="{6D978CD3-F5EB-4654-9524-5B7EA863CA63}" presName="root2" presStyleCnt="0"/>
      <dgm:spPr/>
    </dgm:pt>
    <dgm:pt modelId="{045D4825-BE5D-4008-A2DD-4E88CE9D4899}" type="pres">
      <dgm:prSet presAssocID="{6D978CD3-F5EB-4654-9524-5B7EA863CA63}" presName="LevelTwoTextNode" presStyleLbl="node3" presStyleIdx="1" presStyleCnt="4">
        <dgm:presLayoutVars>
          <dgm:chPref val="3"/>
        </dgm:presLayoutVars>
      </dgm:prSet>
      <dgm:spPr/>
    </dgm:pt>
    <dgm:pt modelId="{7F29A18D-5ADC-43BE-8CEA-D7818403A04F}" type="pres">
      <dgm:prSet presAssocID="{6D978CD3-F5EB-4654-9524-5B7EA863CA63}" presName="level3hierChild" presStyleCnt="0"/>
      <dgm:spPr/>
    </dgm:pt>
    <dgm:pt modelId="{62F4873E-8B77-4653-8CC1-2484EAEEAA6C}" type="pres">
      <dgm:prSet presAssocID="{26C25052-9B54-437D-A5BA-F57FED809977}" presName="conn2-1" presStyleLbl="parChTrans1D4" presStyleIdx="2" presStyleCnt="6"/>
      <dgm:spPr/>
    </dgm:pt>
    <dgm:pt modelId="{76A8B7A3-3A66-4229-AF7A-2F177E38FE28}" type="pres">
      <dgm:prSet presAssocID="{26C25052-9B54-437D-A5BA-F57FED809977}" presName="connTx" presStyleLbl="parChTrans1D4" presStyleIdx="2" presStyleCnt="6"/>
      <dgm:spPr/>
    </dgm:pt>
    <dgm:pt modelId="{875DC2FA-3276-4D36-8FB1-2AB4AB9C1F76}" type="pres">
      <dgm:prSet presAssocID="{036FD927-B3FD-43B8-9CAA-B4FB60DE5E0F}" presName="root2" presStyleCnt="0"/>
      <dgm:spPr/>
    </dgm:pt>
    <dgm:pt modelId="{392AE218-8F93-4FF3-A61D-93914C8A2D06}" type="pres">
      <dgm:prSet presAssocID="{036FD927-B3FD-43B8-9CAA-B4FB60DE5E0F}" presName="LevelTwoTextNode" presStyleLbl="node4" presStyleIdx="2" presStyleCnt="6">
        <dgm:presLayoutVars>
          <dgm:chPref val="3"/>
        </dgm:presLayoutVars>
      </dgm:prSet>
      <dgm:spPr/>
    </dgm:pt>
    <dgm:pt modelId="{9690483D-5B9F-413C-BCB3-4454D0DD4372}" type="pres">
      <dgm:prSet presAssocID="{036FD927-B3FD-43B8-9CAA-B4FB60DE5E0F}" presName="level3hierChild" presStyleCnt="0"/>
      <dgm:spPr/>
    </dgm:pt>
    <dgm:pt modelId="{ED56E3CE-70FA-4F31-8FBF-55651C6788B9}" type="pres">
      <dgm:prSet presAssocID="{F398C244-0D74-420C-8691-0DB115C52BA4}" presName="conn2-1" presStyleLbl="parChTrans1D4" presStyleIdx="3" presStyleCnt="6"/>
      <dgm:spPr/>
    </dgm:pt>
    <dgm:pt modelId="{D32B8F48-71E2-4832-8F51-326BC736A448}" type="pres">
      <dgm:prSet presAssocID="{F398C244-0D74-420C-8691-0DB115C52BA4}" presName="connTx" presStyleLbl="parChTrans1D4" presStyleIdx="3" presStyleCnt="6"/>
      <dgm:spPr/>
    </dgm:pt>
    <dgm:pt modelId="{5C1DBFD5-9390-4D97-8B7E-DC3F3165D658}" type="pres">
      <dgm:prSet presAssocID="{5CDE6281-DD54-4DDC-AAEF-BFFEF770478F}" presName="root2" presStyleCnt="0"/>
      <dgm:spPr/>
    </dgm:pt>
    <dgm:pt modelId="{8134B88F-9D69-41DB-B9C1-C597228F4C48}" type="pres">
      <dgm:prSet presAssocID="{5CDE6281-DD54-4DDC-AAEF-BFFEF770478F}" presName="LevelTwoTextNode" presStyleLbl="node4" presStyleIdx="3" presStyleCnt="6">
        <dgm:presLayoutVars>
          <dgm:chPref val="3"/>
        </dgm:presLayoutVars>
      </dgm:prSet>
      <dgm:spPr/>
    </dgm:pt>
    <dgm:pt modelId="{7402F1AC-071B-4E78-AA4F-E3A1A3D93C5E}" type="pres">
      <dgm:prSet presAssocID="{5CDE6281-DD54-4DDC-AAEF-BFFEF770478F}" presName="level3hierChild" presStyleCnt="0"/>
      <dgm:spPr/>
    </dgm:pt>
    <dgm:pt modelId="{1CAB0F6B-056F-458E-A43F-8DC0B6F9ADCE}" type="pres">
      <dgm:prSet presAssocID="{DDDD8768-2D7B-4ECF-81CA-A924B575FFB6}" presName="conn2-1" presStyleLbl="parChTrans1D2" presStyleIdx="1" presStyleCnt="2"/>
      <dgm:spPr/>
    </dgm:pt>
    <dgm:pt modelId="{82A4F796-4E21-41ED-A305-53C62449DECE}" type="pres">
      <dgm:prSet presAssocID="{DDDD8768-2D7B-4ECF-81CA-A924B575FFB6}" presName="connTx" presStyleLbl="parChTrans1D2" presStyleIdx="1" presStyleCnt="2"/>
      <dgm:spPr/>
    </dgm:pt>
    <dgm:pt modelId="{AC0A8842-894C-4A51-AA88-842AE59E412B}" type="pres">
      <dgm:prSet presAssocID="{19F7DD9D-99FE-4325-AA74-81EBFBDAA498}" presName="root2" presStyleCnt="0"/>
      <dgm:spPr/>
    </dgm:pt>
    <dgm:pt modelId="{1F06E389-6EB9-4E18-AD76-4483BF30BC3F}" type="pres">
      <dgm:prSet presAssocID="{19F7DD9D-99FE-4325-AA74-81EBFBDAA498}" presName="LevelTwoTextNode" presStyleLbl="node2" presStyleIdx="1" presStyleCnt="2">
        <dgm:presLayoutVars>
          <dgm:chPref val="3"/>
        </dgm:presLayoutVars>
      </dgm:prSet>
      <dgm:spPr/>
    </dgm:pt>
    <dgm:pt modelId="{F4127804-5473-4671-B3BA-18E0E0B92BF3}" type="pres">
      <dgm:prSet presAssocID="{19F7DD9D-99FE-4325-AA74-81EBFBDAA498}" presName="level3hierChild" presStyleCnt="0"/>
      <dgm:spPr/>
    </dgm:pt>
    <dgm:pt modelId="{1B4FD578-D0DB-40D9-95F3-9D92F7716F3E}" type="pres">
      <dgm:prSet presAssocID="{BE31304B-0E92-4FA0-A6BF-839459D634BD}" presName="conn2-1" presStyleLbl="parChTrans1D3" presStyleIdx="2" presStyleCnt="4"/>
      <dgm:spPr/>
    </dgm:pt>
    <dgm:pt modelId="{65AD4238-39D5-4E1C-8EE6-2B4E4745E4B2}" type="pres">
      <dgm:prSet presAssocID="{BE31304B-0E92-4FA0-A6BF-839459D634BD}" presName="connTx" presStyleLbl="parChTrans1D3" presStyleIdx="2" presStyleCnt="4"/>
      <dgm:spPr/>
    </dgm:pt>
    <dgm:pt modelId="{9ED60058-4382-4945-8F00-41A1D3DB95BE}" type="pres">
      <dgm:prSet presAssocID="{AA0116E8-AC97-4FCF-A70E-96E32F7A9BF9}" presName="root2" presStyleCnt="0"/>
      <dgm:spPr/>
    </dgm:pt>
    <dgm:pt modelId="{A197A6D1-04B6-4FAF-BE1B-90BB87039CB3}" type="pres">
      <dgm:prSet presAssocID="{AA0116E8-AC97-4FCF-A70E-96E32F7A9BF9}" presName="LevelTwoTextNode" presStyleLbl="node3" presStyleIdx="2" presStyleCnt="4">
        <dgm:presLayoutVars>
          <dgm:chPref val="3"/>
        </dgm:presLayoutVars>
      </dgm:prSet>
      <dgm:spPr/>
    </dgm:pt>
    <dgm:pt modelId="{0A98BBF3-0443-4F2B-B6D4-A4D6B33A6600}" type="pres">
      <dgm:prSet presAssocID="{AA0116E8-AC97-4FCF-A70E-96E32F7A9BF9}" presName="level3hierChild" presStyleCnt="0"/>
      <dgm:spPr/>
    </dgm:pt>
    <dgm:pt modelId="{A9C2F10E-81C7-4B38-9A3F-8C3B13ACFD35}" type="pres">
      <dgm:prSet presAssocID="{32313DA3-6001-43C7-9636-9FA4BA59AC6B}" presName="conn2-1" presStyleLbl="parChTrans1D4" presStyleIdx="4" presStyleCnt="6"/>
      <dgm:spPr/>
    </dgm:pt>
    <dgm:pt modelId="{A3D55ACE-7D0C-4AD2-8E9A-94C12CBAB38C}" type="pres">
      <dgm:prSet presAssocID="{32313DA3-6001-43C7-9636-9FA4BA59AC6B}" presName="connTx" presStyleLbl="parChTrans1D4" presStyleIdx="4" presStyleCnt="6"/>
      <dgm:spPr/>
    </dgm:pt>
    <dgm:pt modelId="{1C1BD43A-3313-47A6-81B7-007925C0ED57}" type="pres">
      <dgm:prSet presAssocID="{839E0CD0-F6FA-444A-AB00-6734F169F4A9}" presName="root2" presStyleCnt="0"/>
      <dgm:spPr/>
    </dgm:pt>
    <dgm:pt modelId="{3C4C6BC9-843D-4616-8DCC-5178BC60F2E5}" type="pres">
      <dgm:prSet presAssocID="{839E0CD0-F6FA-444A-AB00-6734F169F4A9}" presName="LevelTwoTextNode" presStyleLbl="node4" presStyleIdx="4" presStyleCnt="6">
        <dgm:presLayoutVars>
          <dgm:chPref val="3"/>
        </dgm:presLayoutVars>
      </dgm:prSet>
      <dgm:spPr/>
    </dgm:pt>
    <dgm:pt modelId="{EF34234F-7CFD-498A-9DCB-68D91F991AB6}" type="pres">
      <dgm:prSet presAssocID="{839E0CD0-F6FA-444A-AB00-6734F169F4A9}" presName="level3hierChild" presStyleCnt="0"/>
      <dgm:spPr/>
    </dgm:pt>
    <dgm:pt modelId="{101017BA-0EF7-42DA-B3B0-1C410B5230DA}" type="pres">
      <dgm:prSet presAssocID="{A544EC75-9447-4ADA-8FA7-C842B6BA43C5}" presName="conn2-1" presStyleLbl="parChTrans1D4" presStyleIdx="5" presStyleCnt="6"/>
      <dgm:spPr/>
    </dgm:pt>
    <dgm:pt modelId="{C17A0CA1-9547-40EA-B369-2963E7A8A214}" type="pres">
      <dgm:prSet presAssocID="{A544EC75-9447-4ADA-8FA7-C842B6BA43C5}" presName="connTx" presStyleLbl="parChTrans1D4" presStyleIdx="5" presStyleCnt="6"/>
      <dgm:spPr/>
    </dgm:pt>
    <dgm:pt modelId="{A45CC88E-8D9B-4B63-AD60-91C16CF94898}" type="pres">
      <dgm:prSet presAssocID="{8EA9AB79-72BB-45B1-84F1-2CFE782DB1F5}" presName="root2" presStyleCnt="0"/>
      <dgm:spPr/>
    </dgm:pt>
    <dgm:pt modelId="{BC012AA4-ACA8-4B7B-BB4F-1696C20A6DF5}" type="pres">
      <dgm:prSet presAssocID="{8EA9AB79-72BB-45B1-84F1-2CFE782DB1F5}" presName="LevelTwoTextNode" presStyleLbl="node4" presStyleIdx="5" presStyleCnt="6">
        <dgm:presLayoutVars>
          <dgm:chPref val="3"/>
        </dgm:presLayoutVars>
      </dgm:prSet>
      <dgm:spPr/>
    </dgm:pt>
    <dgm:pt modelId="{D09C21EB-389D-429B-BBE3-3761FC676221}" type="pres">
      <dgm:prSet presAssocID="{8EA9AB79-72BB-45B1-84F1-2CFE782DB1F5}" presName="level3hierChild" presStyleCnt="0"/>
      <dgm:spPr/>
    </dgm:pt>
    <dgm:pt modelId="{CEB7EEA5-42C6-4C0E-BFE7-445B1A4C5E7C}" type="pres">
      <dgm:prSet presAssocID="{441D2D1F-7682-4224-A24A-D84B8AD7D8D9}" presName="conn2-1" presStyleLbl="parChTrans1D3" presStyleIdx="3" presStyleCnt="4"/>
      <dgm:spPr/>
    </dgm:pt>
    <dgm:pt modelId="{85168DFC-D581-4052-B7BF-0103D98D340A}" type="pres">
      <dgm:prSet presAssocID="{441D2D1F-7682-4224-A24A-D84B8AD7D8D9}" presName="connTx" presStyleLbl="parChTrans1D3" presStyleIdx="3" presStyleCnt="4"/>
      <dgm:spPr/>
    </dgm:pt>
    <dgm:pt modelId="{C4F4E0DA-29FB-4D1B-BABE-0037B41AA2BB}" type="pres">
      <dgm:prSet presAssocID="{E0FFBCD0-A493-495F-8ED2-DE179F40169B}" presName="root2" presStyleCnt="0"/>
      <dgm:spPr/>
    </dgm:pt>
    <dgm:pt modelId="{67A782DE-4146-4FD1-9FB1-CFA0C1E10130}" type="pres">
      <dgm:prSet presAssocID="{E0FFBCD0-A493-495F-8ED2-DE179F40169B}" presName="LevelTwoTextNode" presStyleLbl="node3" presStyleIdx="3" presStyleCnt="4">
        <dgm:presLayoutVars>
          <dgm:chPref val="3"/>
        </dgm:presLayoutVars>
      </dgm:prSet>
      <dgm:spPr/>
    </dgm:pt>
    <dgm:pt modelId="{536EAEC9-7470-4B25-BC9B-3BF670B1EE78}" type="pres">
      <dgm:prSet presAssocID="{E0FFBCD0-A493-495F-8ED2-DE179F40169B}" presName="level3hierChild" presStyleCnt="0"/>
      <dgm:spPr/>
    </dgm:pt>
  </dgm:ptLst>
  <dgm:cxnLst>
    <dgm:cxn modelId="{339FE407-9DAB-4485-81B7-0BF90EDB001E}" type="presOf" srcId="{22E7628F-BD5D-4DBC-BA23-3C9B37AD778F}" destId="{62CC243A-22EA-4380-A7EA-0600D6A9ADCE}" srcOrd="1" destOrd="0" presId="urn:microsoft.com/office/officeart/2005/8/layout/hierarchy2"/>
    <dgm:cxn modelId="{EDBE1B11-D2A2-452F-B357-84FC9A370E7F}" type="presOf" srcId="{BE31304B-0E92-4FA0-A6BF-839459D634BD}" destId="{1B4FD578-D0DB-40D9-95F3-9D92F7716F3E}" srcOrd="0" destOrd="0" presId="urn:microsoft.com/office/officeart/2005/8/layout/hierarchy2"/>
    <dgm:cxn modelId="{456B2D15-81F8-4DFD-A688-41B525626AED}" type="presOf" srcId="{63DC7F18-CA98-4EEE-B52F-0A4E4AF632A3}" destId="{95B11242-18EE-4B0D-9DEA-C9D2470A8085}" srcOrd="1" destOrd="0" presId="urn:microsoft.com/office/officeart/2005/8/layout/hierarchy2"/>
    <dgm:cxn modelId="{556D9417-FF6E-4CF5-B9E8-474AC49DDC28}" srcId="{AA0116E8-AC97-4FCF-A70E-96E32F7A9BF9}" destId="{839E0CD0-F6FA-444A-AB00-6734F169F4A9}" srcOrd="0" destOrd="0" parTransId="{32313DA3-6001-43C7-9636-9FA4BA59AC6B}" sibTransId="{23244F2E-2E06-49BA-B9A4-BB715E4BF789}"/>
    <dgm:cxn modelId="{9D786520-E083-4934-851C-96D14E411FE5}" type="presOf" srcId="{26C25052-9B54-437D-A5BA-F57FED809977}" destId="{76A8B7A3-3A66-4229-AF7A-2F177E38FE28}" srcOrd="1" destOrd="0" presId="urn:microsoft.com/office/officeart/2005/8/layout/hierarchy2"/>
    <dgm:cxn modelId="{2175D121-1931-482C-B286-4D6DF3C925D6}" srcId="{AA0116E8-AC97-4FCF-A70E-96E32F7A9BF9}" destId="{8EA9AB79-72BB-45B1-84F1-2CFE782DB1F5}" srcOrd="1" destOrd="0" parTransId="{A544EC75-9447-4ADA-8FA7-C842B6BA43C5}" sibTransId="{59CF228C-A756-4BF7-87A7-9A00F0E55753}"/>
    <dgm:cxn modelId="{FDFC0E22-F98B-442F-8433-90C18D8850E9}" srcId="{84B7ED77-65B9-41C1-A9B5-25F4DC3A9FF6}" destId="{DAF9FCBC-F37B-4435-8E5C-168FABE2B43F}" srcOrd="0" destOrd="0" parTransId="{143446A0-F924-421E-AD67-7DE67E4FC25D}" sibTransId="{DCA3C5F8-F74A-4207-BA86-501F16BEA2A1}"/>
    <dgm:cxn modelId="{5997D622-7987-49CC-A362-8955518A9DA4}" srcId="{19F7DD9D-99FE-4325-AA74-81EBFBDAA498}" destId="{E0FFBCD0-A493-495F-8ED2-DE179F40169B}" srcOrd="1" destOrd="0" parTransId="{441D2D1F-7682-4224-A24A-D84B8AD7D8D9}" sibTransId="{547E0409-7634-4803-9315-283C4BF761A1}"/>
    <dgm:cxn modelId="{784DBB24-C26F-481B-AB20-A64651BB996A}" type="presOf" srcId="{441D2D1F-7682-4224-A24A-D84B8AD7D8D9}" destId="{CEB7EEA5-42C6-4C0E-BFE7-445B1A4C5E7C}" srcOrd="0" destOrd="0" presId="urn:microsoft.com/office/officeart/2005/8/layout/hierarchy2"/>
    <dgm:cxn modelId="{47625C26-2109-412C-9FA4-97ACF4E33DA6}" type="presOf" srcId="{63DC7F18-CA98-4EEE-B52F-0A4E4AF632A3}" destId="{C110F2CB-E3F1-47B8-817D-9AD6BF6BCAE6}" srcOrd="0" destOrd="0" presId="urn:microsoft.com/office/officeart/2005/8/layout/hierarchy2"/>
    <dgm:cxn modelId="{C3C38126-5B94-492C-8A63-2F0957AD6CAF}" srcId="{6D978CD3-F5EB-4654-9524-5B7EA863CA63}" destId="{036FD927-B3FD-43B8-9CAA-B4FB60DE5E0F}" srcOrd="0" destOrd="0" parTransId="{26C25052-9B54-437D-A5BA-F57FED809977}" sibTransId="{F2AF71A2-862E-4017-90FE-AB06417D29EE}"/>
    <dgm:cxn modelId="{99D26328-B57E-4309-B3DB-B3B7F93E8126}" type="presOf" srcId="{E760ED97-0085-4D1A-BC45-99F47A112C57}" destId="{D37980DF-62E3-42E4-B943-DB729A585896}" srcOrd="0" destOrd="0" presId="urn:microsoft.com/office/officeart/2005/8/layout/hierarchy2"/>
    <dgm:cxn modelId="{F69C9A28-8A9C-43BC-9011-6EEFCC507ED3}" type="presOf" srcId="{4A58FFA9-5624-481A-B941-FE8E55E1F197}" destId="{6F2C667A-5F78-4531-BE7C-DC723CADC426}" srcOrd="0" destOrd="0" presId="urn:microsoft.com/office/officeart/2005/8/layout/hierarchy2"/>
    <dgm:cxn modelId="{E1530A2E-E588-46C9-BC66-1D00773B325A}" type="presOf" srcId="{6D978CD3-F5EB-4654-9524-5B7EA863CA63}" destId="{045D4825-BE5D-4008-A2DD-4E88CE9D4899}" srcOrd="0" destOrd="0" presId="urn:microsoft.com/office/officeart/2005/8/layout/hierarchy2"/>
    <dgm:cxn modelId="{C257E431-49A1-4D2F-8EB7-767B51279E44}" type="presOf" srcId="{1C055EEB-C5FE-4AB9-A756-05643EC42F23}" destId="{81E11D75-38D6-42D1-9BF9-966DFA043B5F}" srcOrd="0" destOrd="0" presId="urn:microsoft.com/office/officeart/2005/8/layout/hierarchy2"/>
    <dgm:cxn modelId="{B5397A35-203E-43A3-A923-39B83C6C346B}" srcId="{19F7DD9D-99FE-4325-AA74-81EBFBDAA498}" destId="{AA0116E8-AC97-4FCF-A70E-96E32F7A9BF9}" srcOrd="0" destOrd="0" parTransId="{BE31304B-0E92-4FA0-A6BF-839459D634BD}" sibTransId="{63FE136A-2370-4503-B031-82104530CC5B}"/>
    <dgm:cxn modelId="{0DD72836-96DB-4688-BBF4-91D5FDFC4117}" type="presOf" srcId="{8EA9AB79-72BB-45B1-84F1-2CFE782DB1F5}" destId="{BC012AA4-ACA8-4B7B-BB4F-1696C20A6DF5}" srcOrd="0" destOrd="0" presId="urn:microsoft.com/office/officeart/2005/8/layout/hierarchy2"/>
    <dgm:cxn modelId="{C5F02B3D-FD36-4D3E-A817-4CBA1EB658C9}" type="presOf" srcId="{E4771DEE-1E58-49D6-B5C5-5ECFAF44E3BB}" destId="{0E702C2B-6D47-4572-A92A-837265CF1EAA}" srcOrd="0" destOrd="0" presId="urn:microsoft.com/office/officeart/2005/8/layout/hierarchy2"/>
    <dgm:cxn modelId="{7AA42B5D-5FEE-4BCE-916B-027C28E424A0}" type="presOf" srcId="{5CDE6281-DD54-4DDC-AAEF-BFFEF770478F}" destId="{8134B88F-9D69-41DB-B9C1-C597228F4C48}" srcOrd="0" destOrd="0" presId="urn:microsoft.com/office/officeart/2005/8/layout/hierarchy2"/>
    <dgm:cxn modelId="{94114E43-2122-47F4-9F92-E542176E166D}" type="presOf" srcId="{E760ED97-0085-4D1A-BC45-99F47A112C57}" destId="{37F73EAA-0C8A-41C7-BE3E-EE92D42BE91D}" srcOrd="1" destOrd="0" presId="urn:microsoft.com/office/officeart/2005/8/layout/hierarchy2"/>
    <dgm:cxn modelId="{DF7BD746-1C19-4870-900A-9FECDC7644BB}" type="presOf" srcId="{32313DA3-6001-43C7-9636-9FA4BA59AC6B}" destId="{A3D55ACE-7D0C-4AD2-8E9A-94C12CBAB38C}" srcOrd="1" destOrd="0" presId="urn:microsoft.com/office/officeart/2005/8/layout/hierarchy2"/>
    <dgm:cxn modelId="{2C32A049-40DF-4414-BB00-44D7D9C1AE12}" srcId="{E4771DEE-1E58-49D6-B5C5-5ECFAF44E3BB}" destId="{1C055EEB-C5FE-4AB9-A756-05643EC42F23}" srcOrd="0" destOrd="0" parTransId="{4A58FFA9-5624-481A-B941-FE8E55E1F197}" sibTransId="{A454246F-48D1-4E57-B024-AACCF4A4746D}"/>
    <dgm:cxn modelId="{D4C0AC6A-4F79-40AE-91C2-21A22681ED9C}" type="presOf" srcId="{E0FFBCD0-A493-495F-8ED2-DE179F40169B}" destId="{67A782DE-4146-4FD1-9FB1-CFA0C1E10130}" srcOrd="0" destOrd="0" presId="urn:microsoft.com/office/officeart/2005/8/layout/hierarchy2"/>
    <dgm:cxn modelId="{8166FC4D-3E76-49A4-BF66-A3BE738D1067}" type="presOf" srcId="{22E7628F-BD5D-4DBC-BA23-3C9B37AD778F}" destId="{EFAFA978-2038-4A16-8A2C-80083F4E8355}" srcOrd="0" destOrd="0" presId="urn:microsoft.com/office/officeart/2005/8/layout/hierarchy2"/>
    <dgm:cxn modelId="{59799E6E-B6D2-4589-BB6B-690F0939FF0A}" srcId="{6D978CD3-F5EB-4654-9524-5B7EA863CA63}" destId="{5CDE6281-DD54-4DDC-AAEF-BFFEF770478F}" srcOrd="1" destOrd="0" parTransId="{F398C244-0D74-420C-8691-0DB115C52BA4}" sibTransId="{1D55C391-BC02-4D77-800C-3244A1BD7981}"/>
    <dgm:cxn modelId="{389CAD52-54F2-4070-BAF9-E58852456CD0}" type="presOf" srcId="{4A58FFA9-5624-481A-B941-FE8E55E1F197}" destId="{AF628AC8-B1D2-4F06-866D-6B15CACF8508}" srcOrd="1" destOrd="0" presId="urn:microsoft.com/office/officeart/2005/8/layout/hierarchy2"/>
    <dgm:cxn modelId="{FE03EE72-1614-4671-9210-BEE5C277E5F5}" type="presOf" srcId="{84B7ED77-65B9-41C1-A9B5-25F4DC3A9FF6}" destId="{5774532F-9081-4E7C-86DE-3BA4F1D27FF4}" srcOrd="0" destOrd="0" presId="urn:microsoft.com/office/officeart/2005/8/layout/hierarchy2"/>
    <dgm:cxn modelId="{879B2973-0349-45F2-9E97-F19AAB5DA495}" type="presOf" srcId="{839E0CD0-F6FA-444A-AB00-6734F169F4A9}" destId="{3C4C6BC9-843D-4616-8DCC-5178BC60F2E5}" srcOrd="0" destOrd="0" presId="urn:microsoft.com/office/officeart/2005/8/layout/hierarchy2"/>
    <dgm:cxn modelId="{27ECFD56-3FE7-4234-9DB3-43708859C2C9}" srcId="{ACCED875-2709-4B59-A723-DC5B95D211CF}" destId="{6D978CD3-F5EB-4654-9524-5B7EA863CA63}" srcOrd="1" destOrd="0" parTransId="{E760ED97-0085-4D1A-BC45-99F47A112C57}" sibTransId="{64018257-BE1C-4099-A6A1-C949276926BC}"/>
    <dgm:cxn modelId="{5978BC81-B5FB-4CDC-A38B-769D7683A6F6}" type="presOf" srcId="{F398C244-0D74-420C-8691-0DB115C52BA4}" destId="{ED56E3CE-70FA-4F31-8FBF-55651C6788B9}" srcOrd="0" destOrd="0" presId="urn:microsoft.com/office/officeart/2005/8/layout/hierarchy2"/>
    <dgm:cxn modelId="{D0DBB884-91D5-4D1C-BC7F-6C33C3FBA438}" type="presOf" srcId="{F398C244-0D74-420C-8691-0DB115C52BA4}" destId="{D32B8F48-71E2-4832-8F51-326BC736A448}" srcOrd="1" destOrd="0" presId="urn:microsoft.com/office/officeart/2005/8/layout/hierarchy2"/>
    <dgm:cxn modelId="{53C21685-D3CB-4850-AEBF-0E4F6820279B}" type="presOf" srcId="{DDDD8768-2D7B-4ECF-81CA-A924B575FFB6}" destId="{82A4F796-4E21-41ED-A305-53C62449DECE}" srcOrd="1" destOrd="0" presId="urn:microsoft.com/office/officeart/2005/8/layout/hierarchy2"/>
    <dgm:cxn modelId="{3894098A-CC7A-46B0-9B81-16BCD919553C}" type="presOf" srcId="{7D003387-5F72-4751-91B2-582AED617EF9}" destId="{6471EEB0-A23F-4EDE-8B26-37725B4B9CC6}" srcOrd="0" destOrd="0" presId="urn:microsoft.com/office/officeart/2005/8/layout/hierarchy2"/>
    <dgm:cxn modelId="{9E9B498B-9C56-494D-885D-C40DF575B88C}" srcId="{ACCED875-2709-4B59-A723-DC5B95D211CF}" destId="{E4771DEE-1E58-49D6-B5C5-5ECFAF44E3BB}" srcOrd="0" destOrd="0" parTransId="{63DC7F18-CA98-4EEE-B52F-0A4E4AF632A3}" sibTransId="{71A3751F-3272-488F-B11B-C05443FCEDB5}"/>
    <dgm:cxn modelId="{CE42AF8E-B5F2-47E2-918D-D8247F5CDFB0}" srcId="{DAF9FCBC-F37B-4435-8E5C-168FABE2B43F}" destId="{19F7DD9D-99FE-4325-AA74-81EBFBDAA498}" srcOrd="1" destOrd="0" parTransId="{DDDD8768-2D7B-4ECF-81CA-A924B575FFB6}" sibTransId="{3E23090F-E82B-47DE-9AC7-624BFFD04439}"/>
    <dgm:cxn modelId="{32734592-40F8-492F-B151-8FC2E05F038B}" type="presOf" srcId="{036FD927-B3FD-43B8-9CAA-B4FB60DE5E0F}" destId="{392AE218-8F93-4FF3-A61D-93914C8A2D06}" srcOrd="0" destOrd="0" presId="urn:microsoft.com/office/officeart/2005/8/layout/hierarchy2"/>
    <dgm:cxn modelId="{49EB6A92-660A-480B-9F78-18CAFBA6C67F}" type="presOf" srcId="{BE31304B-0E92-4FA0-A6BF-839459D634BD}" destId="{65AD4238-39D5-4E1C-8EE6-2B4E4745E4B2}" srcOrd="1" destOrd="0" presId="urn:microsoft.com/office/officeart/2005/8/layout/hierarchy2"/>
    <dgm:cxn modelId="{1B3E1195-9B25-4356-ACDB-843EC17E60D5}" type="presOf" srcId="{32313DA3-6001-43C7-9636-9FA4BA59AC6B}" destId="{A9C2F10E-81C7-4B38-9A3F-8C3B13ACFD35}" srcOrd="0" destOrd="0" presId="urn:microsoft.com/office/officeart/2005/8/layout/hierarchy2"/>
    <dgm:cxn modelId="{522EE195-D3A4-4DEB-9965-D78ED90FE969}" type="presOf" srcId="{DDDD8768-2D7B-4ECF-81CA-A924B575FFB6}" destId="{1CAB0F6B-056F-458E-A43F-8DC0B6F9ADCE}" srcOrd="0" destOrd="0" presId="urn:microsoft.com/office/officeart/2005/8/layout/hierarchy2"/>
    <dgm:cxn modelId="{42708F96-41F7-46A8-A880-516EFE9DB011}" type="presOf" srcId="{92B24F05-E0CD-498B-BCE6-B83948FCD436}" destId="{2B1C0583-29C6-4B51-BCE0-D21DFA1B3561}" srcOrd="1" destOrd="0" presId="urn:microsoft.com/office/officeart/2005/8/layout/hierarchy2"/>
    <dgm:cxn modelId="{41F1BD9C-55ED-4510-ADE4-7274451B3113}" type="presOf" srcId="{DAF9FCBC-F37B-4435-8E5C-168FABE2B43F}" destId="{47D9F178-0371-4332-8747-67AF4E89C147}" srcOrd="0" destOrd="0" presId="urn:microsoft.com/office/officeart/2005/8/layout/hierarchy2"/>
    <dgm:cxn modelId="{8F9539A2-773A-468C-BC97-78D34571A8F8}" type="presOf" srcId="{92B24F05-E0CD-498B-BCE6-B83948FCD436}" destId="{C65FFE17-39E8-40DB-99AD-7191F118D51B}" srcOrd="0" destOrd="0" presId="urn:microsoft.com/office/officeart/2005/8/layout/hierarchy2"/>
    <dgm:cxn modelId="{569B38B7-264D-41D8-917F-A91B87EA09DE}" type="presOf" srcId="{441D2D1F-7682-4224-A24A-D84B8AD7D8D9}" destId="{85168DFC-D581-4052-B7BF-0103D98D340A}" srcOrd="1" destOrd="0" presId="urn:microsoft.com/office/officeart/2005/8/layout/hierarchy2"/>
    <dgm:cxn modelId="{40D6EBB7-AE49-4A0C-B6AF-02FA6F4A330C}" type="presOf" srcId="{AA0116E8-AC97-4FCF-A70E-96E32F7A9BF9}" destId="{A197A6D1-04B6-4FAF-BE1B-90BB87039CB3}" srcOrd="0" destOrd="0" presId="urn:microsoft.com/office/officeart/2005/8/layout/hierarchy2"/>
    <dgm:cxn modelId="{D92C9FB8-AA19-4FB3-8DFE-1BFA8038CAD7}" type="presOf" srcId="{A544EC75-9447-4ADA-8FA7-C842B6BA43C5}" destId="{C17A0CA1-9547-40EA-B369-2963E7A8A214}" srcOrd="1" destOrd="0" presId="urn:microsoft.com/office/officeart/2005/8/layout/hierarchy2"/>
    <dgm:cxn modelId="{3D3007BA-F423-4C70-B69B-78D552442EAB}" srcId="{DAF9FCBC-F37B-4435-8E5C-168FABE2B43F}" destId="{ACCED875-2709-4B59-A723-DC5B95D211CF}" srcOrd="0" destOrd="0" parTransId="{92B24F05-E0CD-498B-BCE6-B83948FCD436}" sibTransId="{355FF441-32EA-4CAD-BC46-D54874E98361}"/>
    <dgm:cxn modelId="{7C8C8CBF-9F3F-4B2B-BBCF-D5636BC0E8D6}" srcId="{E4771DEE-1E58-49D6-B5C5-5ECFAF44E3BB}" destId="{7D003387-5F72-4751-91B2-582AED617EF9}" srcOrd="1" destOrd="0" parTransId="{22E7628F-BD5D-4DBC-BA23-3C9B37AD778F}" sibTransId="{3C7BFC94-1969-4E9F-980A-9461DBB39C2D}"/>
    <dgm:cxn modelId="{1D7E44D6-B1EF-414C-AAD8-B89CB923BA1A}" type="presOf" srcId="{ACCED875-2709-4B59-A723-DC5B95D211CF}" destId="{7ECB23A7-19BA-4EA2-A1E4-A788E3F30B20}" srcOrd="0" destOrd="0" presId="urn:microsoft.com/office/officeart/2005/8/layout/hierarchy2"/>
    <dgm:cxn modelId="{4C7C2CE0-B0D6-4F48-9B9D-F724F6C8D0EB}" type="presOf" srcId="{19F7DD9D-99FE-4325-AA74-81EBFBDAA498}" destId="{1F06E389-6EB9-4E18-AD76-4483BF30BC3F}" srcOrd="0" destOrd="0" presId="urn:microsoft.com/office/officeart/2005/8/layout/hierarchy2"/>
    <dgm:cxn modelId="{7CD030E9-189F-4CF9-8588-CDAD7CF2691A}" type="presOf" srcId="{26C25052-9B54-437D-A5BA-F57FED809977}" destId="{62F4873E-8B77-4653-8CC1-2484EAEEAA6C}" srcOrd="0" destOrd="0" presId="urn:microsoft.com/office/officeart/2005/8/layout/hierarchy2"/>
    <dgm:cxn modelId="{E2EE7CF4-EA7F-4784-996C-B051B3870BF2}" type="presOf" srcId="{A544EC75-9447-4ADA-8FA7-C842B6BA43C5}" destId="{101017BA-0EF7-42DA-B3B0-1C410B5230DA}" srcOrd="0" destOrd="0" presId="urn:microsoft.com/office/officeart/2005/8/layout/hierarchy2"/>
    <dgm:cxn modelId="{A1ED75DF-D081-4DAD-B707-8E3989DB220E}" type="presParOf" srcId="{5774532F-9081-4E7C-86DE-3BA4F1D27FF4}" destId="{70630A06-C4BA-49A4-B478-7B761AB2DD3B}" srcOrd="0" destOrd="0" presId="urn:microsoft.com/office/officeart/2005/8/layout/hierarchy2"/>
    <dgm:cxn modelId="{1425650F-AF43-4179-B962-3DA1D93EBFC6}" type="presParOf" srcId="{70630A06-C4BA-49A4-B478-7B761AB2DD3B}" destId="{47D9F178-0371-4332-8747-67AF4E89C147}" srcOrd="0" destOrd="0" presId="urn:microsoft.com/office/officeart/2005/8/layout/hierarchy2"/>
    <dgm:cxn modelId="{DBB00755-38CB-4D08-8B9D-13276CFBEFC2}" type="presParOf" srcId="{70630A06-C4BA-49A4-B478-7B761AB2DD3B}" destId="{E1DB3DA3-E4F4-451E-8E8E-2BDBE0F0C759}" srcOrd="1" destOrd="0" presId="urn:microsoft.com/office/officeart/2005/8/layout/hierarchy2"/>
    <dgm:cxn modelId="{5C99767D-636E-482D-BCED-65A90400184E}" type="presParOf" srcId="{E1DB3DA3-E4F4-451E-8E8E-2BDBE0F0C759}" destId="{C65FFE17-39E8-40DB-99AD-7191F118D51B}" srcOrd="0" destOrd="0" presId="urn:microsoft.com/office/officeart/2005/8/layout/hierarchy2"/>
    <dgm:cxn modelId="{872F91D3-65A0-4512-80CC-F96A349132E5}" type="presParOf" srcId="{C65FFE17-39E8-40DB-99AD-7191F118D51B}" destId="{2B1C0583-29C6-4B51-BCE0-D21DFA1B3561}" srcOrd="0" destOrd="0" presId="urn:microsoft.com/office/officeart/2005/8/layout/hierarchy2"/>
    <dgm:cxn modelId="{68B11F39-DCA1-4BE6-B0E0-BE50B43C91C7}" type="presParOf" srcId="{E1DB3DA3-E4F4-451E-8E8E-2BDBE0F0C759}" destId="{40D9BD65-811E-4FBC-BA08-610FC7236DED}" srcOrd="1" destOrd="0" presId="urn:microsoft.com/office/officeart/2005/8/layout/hierarchy2"/>
    <dgm:cxn modelId="{D0AD7D31-7BC1-4967-9C06-A725F4491034}" type="presParOf" srcId="{40D9BD65-811E-4FBC-BA08-610FC7236DED}" destId="{7ECB23A7-19BA-4EA2-A1E4-A788E3F30B20}" srcOrd="0" destOrd="0" presId="urn:microsoft.com/office/officeart/2005/8/layout/hierarchy2"/>
    <dgm:cxn modelId="{2FA8FD6D-34EC-472D-AFFA-DF0B5E2113BB}" type="presParOf" srcId="{40D9BD65-811E-4FBC-BA08-610FC7236DED}" destId="{3B7F7E27-D442-4672-B196-7F7FB34839BD}" srcOrd="1" destOrd="0" presId="urn:microsoft.com/office/officeart/2005/8/layout/hierarchy2"/>
    <dgm:cxn modelId="{6C3F2DC2-C405-4202-ABFB-9D28568FC956}" type="presParOf" srcId="{3B7F7E27-D442-4672-B196-7F7FB34839BD}" destId="{C110F2CB-E3F1-47B8-817D-9AD6BF6BCAE6}" srcOrd="0" destOrd="0" presId="urn:microsoft.com/office/officeart/2005/8/layout/hierarchy2"/>
    <dgm:cxn modelId="{440764DA-AA98-4C04-82EA-59D15E517039}" type="presParOf" srcId="{C110F2CB-E3F1-47B8-817D-9AD6BF6BCAE6}" destId="{95B11242-18EE-4B0D-9DEA-C9D2470A8085}" srcOrd="0" destOrd="0" presId="urn:microsoft.com/office/officeart/2005/8/layout/hierarchy2"/>
    <dgm:cxn modelId="{00D85D02-EADC-466D-9E25-EEBEAC536A56}" type="presParOf" srcId="{3B7F7E27-D442-4672-B196-7F7FB34839BD}" destId="{E798411E-946C-4A41-9F10-E1073A9B38CE}" srcOrd="1" destOrd="0" presId="urn:microsoft.com/office/officeart/2005/8/layout/hierarchy2"/>
    <dgm:cxn modelId="{2615ABD3-C7E7-42E6-9ED8-6FDE8BD40279}" type="presParOf" srcId="{E798411E-946C-4A41-9F10-E1073A9B38CE}" destId="{0E702C2B-6D47-4572-A92A-837265CF1EAA}" srcOrd="0" destOrd="0" presId="urn:microsoft.com/office/officeart/2005/8/layout/hierarchy2"/>
    <dgm:cxn modelId="{797488F7-3763-42BB-B962-244D7DEB4D8F}" type="presParOf" srcId="{E798411E-946C-4A41-9F10-E1073A9B38CE}" destId="{B1DE5D5E-D935-40EA-B74B-CF171221D378}" srcOrd="1" destOrd="0" presId="urn:microsoft.com/office/officeart/2005/8/layout/hierarchy2"/>
    <dgm:cxn modelId="{4F79C4B7-A1E5-4C44-9008-97563EFD95AE}" type="presParOf" srcId="{B1DE5D5E-D935-40EA-B74B-CF171221D378}" destId="{6F2C667A-5F78-4531-BE7C-DC723CADC426}" srcOrd="0" destOrd="0" presId="urn:microsoft.com/office/officeart/2005/8/layout/hierarchy2"/>
    <dgm:cxn modelId="{9EBFE739-0E35-4774-B8B6-7D1828620310}" type="presParOf" srcId="{6F2C667A-5F78-4531-BE7C-DC723CADC426}" destId="{AF628AC8-B1D2-4F06-866D-6B15CACF8508}" srcOrd="0" destOrd="0" presId="urn:microsoft.com/office/officeart/2005/8/layout/hierarchy2"/>
    <dgm:cxn modelId="{D7ACD2EB-FAF6-409B-808D-80126862D2C7}" type="presParOf" srcId="{B1DE5D5E-D935-40EA-B74B-CF171221D378}" destId="{D937C437-F89E-4F47-80B9-2A0FED26C62F}" srcOrd="1" destOrd="0" presId="urn:microsoft.com/office/officeart/2005/8/layout/hierarchy2"/>
    <dgm:cxn modelId="{9503764E-465B-4386-AE1C-648BDA61FDB7}" type="presParOf" srcId="{D937C437-F89E-4F47-80B9-2A0FED26C62F}" destId="{81E11D75-38D6-42D1-9BF9-966DFA043B5F}" srcOrd="0" destOrd="0" presId="urn:microsoft.com/office/officeart/2005/8/layout/hierarchy2"/>
    <dgm:cxn modelId="{3EEB63AE-356C-4EC3-8E3F-FD97569D4D33}" type="presParOf" srcId="{D937C437-F89E-4F47-80B9-2A0FED26C62F}" destId="{5D111C28-397F-4AC7-B7CA-96D8CAF17EB1}" srcOrd="1" destOrd="0" presId="urn:microsoft.com/office/officeart/2005/8/layout/hierarchy2"/>
    <dgm:cxn modelId="{A8E77333-A388-4C8B-8801-9C30ACAC2A94}" type="presParOf" srcId="{B1DE5D5E-D935-40EA-B74B-CF171221D378}" destId="{EFAFA978-2038-4A16-8A2C-80083F4E8355}" srcOrd="2" destOrd="0" presId="urn:microsoft.com/office/officeart/2005/8/layout/hierarchy2"/>
    <dgm:cxn modelId="{A4CEC37A-32CB-4B5D-B2FA-B3FE1A1A0D25}" type="presParOf" srcId="{EFAFA978-2038-4A16-8A2C-80083F4E8355}" destId="{62CC243A-22EA-4380-A7EA-0600D6A9ADCE}" srcOrd="0" destOrd="0" presId="urn:microsoft.com/office/officeart/2005/8/layout/hierarchy2"/>
    <dgm:cxn modelId="{918AF8D5-CB65-4D67-9793-691D4D09F551}" type="presParOf" srcId="{B1DE5D5E-D935-40EA-B74B-CF171221D378}" destId="{94DBFC93-6851-490F-BC61-8F571F707A8E}" srcOrd="3" destOrd="0" presId="urn:microsoft.com/office/officeart/2005/8/layout/hierarchy2"/>
    <dgm:cxn modelId="{B8A6030B-54FD-4AC5-9ACD-D630C92F48DB}" type="presParOf" srcId="{94DBFC93-6851-490F-BC61-8F571F707A8E}" destId="{6471EEB0-A23F-4EDE-8B26-37725B4B9CC6}" srcOrd="0" destOrd="0" presId="urn:microsoft.com/office/officeart/2005/8/layout/hierarchy2"/>
    <dgm:cxn modelId="{E8631F92-86BB-4E2E-88C3-5AB22C561344}" type="presParOf" srcId="{94DBFC93-6851-490F-BC61-8F571F707A8E}" destId="{761539F8-E6AE-49FC-B7D3-BBD8AA77AD0F}" srcOrd="1" destOrd="0" presId="urn:microsoft.com/office/officeart/2005/8/layout/hierarchy2"/>
    <dgm:cxn modelId="{81B19697-2563-4BC7-BBAE-5BCB7B20F38B}" type="presParOf" srcId="{3B7F7E27-D442-4672-B196-7F7FB34839BD}" destId="{D37980DF-62E3-42E4-B943-DB729A585896}" srcOrd="2" destOrd="0" presId="urn:microsoft.com/office/officeart/2005/8/layout/hierarchy2"/>
    <dgm:cxn modelId="{D1452AD4-B0B0-4E9A-BDCF-6E1AF60056C8}" type="presParOf" srcId="{D37980DF-62E3-42E4-B943-DB729A585896}" destId="{37F73EAA-0C8A-41C7-BE3E-EE92D42BE91D}" srcOrd="0" destOrd="0" presId="urn:microsoft.com/office/officeart/2005/8/layout/hierarchy2"/>
    <dgm:cxn modelId="{9950EF82-6AC9-40FF-B35B-CCA4A5C89D8E}" type="presParOf" srcId="{3B7F7E27-D442-4672-B196-7F7FB34839BD}" destId="{5119D508-2780-4291-B389-8D5773DFFFAB}" srcOrd="3" destOrd="0" presId="urn:microsoft.com/office/officeart/2005/8/layout/hierarchy2"/>
    <dgm:cxn modelId="{A27C4B14-C547-4C9B-A8B1-C78334655810}" type="presParOf" srcId="{5119D508-2780-4291-B389-8D5773DFFFAB}" destId="{045D4825-BE5D-4008-A2DD-4E88CE9D4899}" srcOrd="0" destOrd="0" presId="urn:microsoft.com/office/officeart/2005/8/layout/hierarchy2"/>
    <dgm:cxn modelId="{5C4CB42D-770D-42E0-A4D9-A746E4B0821E}" type="presParOf" srcId="{5119D508-2780-4291-B389-8D5773DFFFAB}" destId="{7F29A18D-5ADC-43BE-8CEA-D7818403A04F}" srcOrd="1" destOrd="0" presId="urn:microsoft.com/office/officeart/2005/8/layout/hierarchy2"/>
    <dgm:cxn modelId="{1383CD7C-3656-4BDC-8612-352A3E08F3D4}" type="presParOf" srcId="{7F29A18D-5ADC-43BE-8CEA-D7818403A04F}" destId="{62F4873E-8B77-4653-8CC1-2484EAEEAA6C}" srcOrd="0" destOrd="0" presId="urn:microsoft.com/office/officeart/2005/8/layout/hierarchy2"/>
    <dgm:cxn modelId="{4F723065-BECD-435F-8997-B982F4064205}" type="presParOf" srcId="{62F4873E-8B77-4653-8CC1-2484EAEEAA6C}" destId="{76A8B7A3-3A66-4229-AF7A-2F177E38FE28}" srcOrd="0" destOrd="0" presId="urn:microsoft.com/office/officeart/2005/8/layout/hierarchy2"/>
    <dgm:cxn modelId="{CCDDD75E-59F0-4395-8732-EA0FBF9FCD96}" type="presParOf" srcId="{7F29A18D-5ADC-43BE-8CEA-D7818403A04F}" destId="{875DC2FA-3276-4D36-8FB1-2AB4AB9C1F76}" srcOrd="1" destOrd="0" presId="urn:microsoft.com/office/officeart/2005/8/layout/hierarchy2"/>
    <dgm:cxn modelId="{814BD4BA-04B3-4D5A-A520-623F240C29A9}" type="presParOf" srcId="{875DC2FA-3276-4D36-8FB1-2AB4AB9C1F76}" destId="{392AE218-8F93-4FF3-A61D-93914C8A2D06}" srcOrd="0" destOrd="0" presId="urn:microsoft.com/office/officeart/2005/8/layout/hierarchy2"/>
    <dgm:cxn modelId="{926A6989-D218-4F42-8144-2118BB811347}" type="presParOf" srcId="{875DC2FA-3276-4D36-8FB1-2AB4AB9C1F76}" destId="{9690483D-5B9F-413C-BCB3-4454D0DD4372}" srcOrd="1" destOrd="0" presId="urn:microsoft.com/office/officeart/2005/8/layout/hierarchy2"/>
    <dgm:cxn modelId="{027C27B7-749A-462C-85AE-92615364FCE2}" type="presParOf" srcId="{7F29A18D-5ADC-43BE-8CEA-D7818403A04F}" destId="{ED56E3CE-70FA-4F31-8FBF-55651C6788B9}" srcOrd="2" destOrd="0" presId="urn:microsoft.com/office/officeart/2005/8/layout/hierarchy2"/>
    <dgm:cxn modelId="{4585C07B-9873-41CA-A07E-67DDCBE11D8B}" type="presParOf" srcId="{ED56E3CE-70FA-4F31-8FBF-55651C6788B9}" destId="{D32B8F48-71E2-4832-8F51-326BC736A448}" srcOrd="0" destOrd="0" presId="urn:microsoft.com/office/officeart/2005/8/layout/hierarchy2"/>
    <dgm:cxn modelId="{0F50BDF6-839E-4130-8CDC-3E617FA7C9F7}" type="presParOf" srcId="{7F29A18D-5ADC-43BE-8CEA-D7818403A04F}" destId="{5C1DBFD5-9390-4D97-8B7E-DC3F3165D658}" srcOrd="3" destOrd="0" presId="urn:microsoft.com/office/officeart/2005/8/layout/hierarchy2"/>
    <dgm:cxn modelId="{ECF71E43-33F5-4DCA-83B6-99CD0828030F}" type="presParOf" srcId="{5C1DBFD5-9390-4D97-8B7E-DC3F3165D658}" destId="{8134B88F-9D69-41DB-B9C1-C597228F4C48}" srcOrd="0" destOrd="0" presId="urn:microsoft.com/office/officeart/2005/8/layout/hierarchy2"/>
    <dgm:cxn modelId="{127FECCC-1E50-4102-A992-CD90CFB719F4}" type="presParOf" srcId="{5C1DBFD5-9390-4D97-8B7E-DC3F3165D658}" destId="{7402F1AC-071B-4E78-AA4F-E3A1A3D93C5E}" srcOrd="1" destOrd="0" presId="urn:microsoft.com/office/officeart/2005/8/layout/hierarchy2"/>
    <dgm:cxn modelId="{B1E6A798-F0B8-433B-93E1-DDE023FC7730}" type="presParOf" srcId="{E1DB3DA3-E4F4-451E-8E8E-2BDBE0F0C759}" destId="{1CAB0F6B-056F-458E-A43F-8DC0B6F9ADCE}" srcOrd="2" destOrd="0" presId="urn:microsoft.com/office/officeart/2005/8/layout/hierarchy2"/>
    <dgm:cxn modelId="{9114634E-FA7D-4D66-916A-C800FBC67B64}" type="presParOf" srcId="{1CAB0F6B-056F-458E-A43F-8DC0B6F9ADCE}" destId="{82A4F796-4E21-41ED-A305-53C62449DECE}" srcOrd="0" destOrd="0" presId="urn:microsoft.com/office/officeart/2005/8/layout/hierarchy2"/>
    <dgm:cxn modelId="{0E35B3E7-E8ED-4FED-8658-783D18DEE337}" type="presParOf" srcId="{E1DB3DA3-E4F4-451E-8E8E-2BDBE0F0C759}" destId="{AC0A8842-894C-4A51-AA88-842AE59E412B}" srcOrd="3" destOrd="0" presId="urn:microsoft.com/office/officeart/2005/8/layout/hierarchy2"/>
    <dgm:cxn modelId="{9FB69CDC-31F3-4E68-84E5-FA552133D0CA}" type="presParOf" srcId="{AC0A8842-894C-4A51-AA88-842AE59E412B}" destId="{1F06E389-6EB9-4E18-AD76-4483BF30BC3F}" srcOrd="0" destOrd="0" presId="urn:microsoft.com/office/officeart/2005/8/layout/hierarchy2"/>
    <dgm:cxn modelId="{F1540A59-E9D2-4F49-98BE-A26F557B63B5}" type="presParOf" srcId="{AC0A8842-894C-4A51-AA88-842AE59E412B}" destId="{F4127804-5473-4671-B3BA-18E0E0B92BF3}" srcOrd="1" destOrd="0" presId="urn:microsoft.com/office/officeart/2005/8/layout/hierarchy2"/>
    <dgm:cxn modelId="{D2D61BDD-B48E-4FF4-B22B-C7FBA720D0AF}" type="presParOf" srcId="{F4127804-5473-4671-B3BA-18E0E0B92BF3}" destId="{1B4FD578-D0DB-40D9-95F3-9D92F7716F3E}" srcOrd="0" destOrd="0" presId="urn:microsoft.com/office/officeart/2005/8/layout/hierarchy2"/>
    <dgm:cxn modelId="{7978E21A-26D0-4BED-B0D9-5480936F6919}" type="presParOf" srcId="{1B4FD578-D0DB-40D9-95F3-9D92F7716F3E}" destId="{65AD4238-39D5-4E1C-8EE6-2B4E4745E4B2}" srcOrd="0" destOrd="0" presId="urn:microsoft.com/office/officeart/2005/8/layout/hierarchy2"/>
    <dgm:cxn modelId="{6D6F4483-61BF-4D61-9C09-53D8C1538663}" type="presParOf" srcId="{F4127804-5473-4671-B3BA-18E0E0B92BF3}" destId="{9ED60058-4382-4945-8F00-41A1D3DB95BE}" srcOrd="1" destOrd="0" presId="urn:microsoft.com/office/officeart/2005/8/layout/hierarchy2"/>
    <dgm:cxn modelId="{8AB13F8B-A776-4A1E-9C45-B39D3A82B620}" type="presParOf" srcId="{9ED60058-4382-4945-8F00-41A1D3DB95BE}" destId="{A197A6D1-04B6-4FAF-BE1B-90BB87039CB3}" srcOrd="0" destOrd="0" presId="urn:microsoft.com/office/officeart/2005/8/layout/hierarchy2"/>
    <dgm:cxn modelId="{D192401F-F820-4E13-9A32-E464386313AE}" type="presParOf" srcId="{9ED60058-4382-4945-8F00-41A1D3DB95BE}" destId="{0A98BBF3-0443-4F2B-B6D4-A4D6B33A6600}" srcOrd="1" destOrd="0" presId="urn:microsoft.com/office/officeart/2005/8/layout/hierarchy2"/>
    <dgm:cxn modelId="{EFC64162-68A1-4BB0-A1DD-F76DF1BFEA99}" type="presParOf" srcId="{0A98BBF3-0443-4F2B-B6D4-A4D6B33A6600}" destId="{A9C2F10E-81C7-4B38-9A3F-8C3B13ACFD35}" srcOrd="0" destOrd="0" presId="urn:microsoft.com/office/officeart/2005/8/layout/hierarchy2"/>
    <dgm:cxn modelId="{770C5D43-8F9B-4F89-B883-D29550233E29}" type="presParOf" srcId="{A9C2F10E-81C7-4B38-9A3F-8C3B13ACFD35}" destId="{A3D55ACE-7D0C-4AD2-8E9A-94C12CBAB38C}" srcOrd="0" destOrd="0" presId="urn:microsoft.com/office/officeart/2005/8/layout/hierarchy2"/>
    <dgm:cxn modelId="{CE1D8532-14C3-444C-892F-0B289C18ACFE}" type="presParOf" srcId="{0A98BBF3-0443-4F2B-B6D4-A4D6B33A6600}" destId="{1C1BD43A-3313-47A6-81B7-007925C0ED57}" srcOrd="1" destOrd="0" presId="urn:microsoft.com/office/officeart/2005/8/layout/hierarchy2"/>
    <dgm:cxn modelId="{C4F2E561-B111-443C-B5F8-96EEBDB0DC44}" type="presParOf" srcId="{1C1BD43A-3313-47A6-81B7-007925C0ED57}" destId="{3C4C6BC9-843D-4616-8DCC-5178BC60F2E5}" srcOrd="0" destOrd="0" presId="urn:microsoft.com/office/officeart/2005/8/layout/hierarchy2"/>
    <dgm:cxn modelId="{2CAE51DC-03FE-4108-97BA-7DB2C6235B2D}" type="presParOf" srcId="{1C1BD43A-3313-47A6-81B7-007925C0ED57}" destId="{EF34234F-7CFD-498A-9DCB-68D91F991AB6}" srcOrd="1" destOrd="0" presId="urn:microsoft.com/office/officeart/2005/8/layout/hierarchy2"/>
    <dgm:cxn modelId="{F5DA9ACD-35C1-4856-8C16-F8E87474E1AE}" type="presParOf" srcId="{0A98BBF3-0443-4F2B-B6D4-A4D6B33A6600}" destId="{101017BA-0EF7-42DA-B3B0-1C410B5230DA}" srcOrd="2" destOrd="0" presId="urn:microsoft.com/office/officeart/2005/8/layout/hierarchy2"/>
    <dgm:cxn modelId="{B165666D-AA95-444C-894A-B72C88AAAB31}" type="presParOf" srcId="{101017BA-0EF7-42DA-B3B0-1C410B5230DA}" destId="{C17A0CA1-9547-40EA-B369-2963E7A8A214}" srcOrd="0" destOrd="0" presId="urn:microsoft.com/office/officeart/2005/8/layout/hierarchy2"/>
    <dgm:cxn modelId="{8ED0F490-4163-4C09-B357-0967BD68E7BA}" type="presParOf" srcId="{0A98BBF3-0443-4F2B-B6D4-A4D6B33A6600}" destId="{A45CC88E-8D9B-4B63-AD60-91C16CF94898}" srcOrd="3" destOrd="0" presId="urn:microsoft.com/office/officeart/2005/8/layout/hierarchy2"/>
    <dgm:cxn modelId="{51946506-E3DF-4F93-83CF-8EC6CB9F5252}" type="presParOf" srcId="{A45CC88E-8D9B-4B63-AD60-91C16CF94898}" destId="{BC012AA4-ACA8-4B7B-BB4F-1696C20A6DF5}" srcOrd="0" destOrd="0" presId="urn:microsoft.com/office/officeart/2005/8/layout/hierarchy2"/>
    <dgm:cxn modelId="{41EC9CAB-0CF4-4A02-8603-D265912F6D71}" type="presParOf" srcId="{A45CC88E-8D9B-4B63-AD60-91C16CF94898}" destId="{D09C21EB-389D-429B-BBE3-3761FC676221}" srcOrd="1" destOrd="0" presId="urn:microsoft.com/office/officeart/2005/8/layout/hierarchy2"/>
    <dgm:cxn modelId="{FD66400E-69E5-4D1B-B876-D8BDCD3C0F38}" type="presParOf" srcId="{F4127804-5473-4671-B3BA-18E0E0B92BF3}" destId="{CEB7EEA5-42C6-4C0E-BFE7-445B1A4C5E7C}" srcOrd="2" destOrd="0" presId="urn:microsoft.com/office/officeart/2005/8/layout/hierarchy2"/>
    <dgm:cxn modelId="{38928D99-49A9-45CA-960C-4B26C7586100}" type="presParOf" srcId="{CEB7EEA5-42C6-4C0E-BFE7-445B1A4C5E7C}" destId="{85168DFC-D581-4052-B7BF-0103D98D340A}" srcOrd="0" destOrd="0" presId="urn:microsoft.com/office/officeart/2005/8/layout/hierarchy2"/>
    <dgm:cxn modelId="{43D80236-9BBD-4DE5-8AAA-1AA549B2E5E4}" type="presParOf" srcId="{F4127804-5473-4671-B3BA-18E0E0B92BF3}" destId="{C4F4E0DA-29FB-4D1B-BABE-0037B41AA2BB}" srcOrd="3" destOrd="0" presId="urn:microsoft.com/office/officeart/2005/8/layout/hierarchy2"/>
    <dgm:cxn modelId="{53A4B7AA-FC8C-46A3-A6FA-50E9C8C488DF}" type="presParOf" srcId="{C4F4E0DA-29FB-4D1B-BABE-0037B41AA2BB}" destId="{67A782DE-4146-4FD1-9FB1-CFA0C1E10130}" srcOrd="0" destOrd="0" presId="urn:microsoft.com/office/officeart/2005/8/layout/hierarchy2"/>
    <dgm:cxn modelId="{305B8436-3727-4DCA-9D2D-98681BD1D1E3}" type="presParOf" srcId="{C4F4E0DA-29FB-4D1B-BABE-0037B41AA2BB}" destId="{536EAEC9-7470-4B25-BC9B-3BF670B1EE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B7ED77-65B9-41C1-A9B5-25F4DC3A9FF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DAF9FCBC-F37B-4435-8E5C-168FABE2B43F}">
      <dgm:prSet phldrT="[Tekst]"/>
      <dgm:spPr/>
      <dgm:t>
        <a:bodyPr/>
        <a:lstStyle/>
        <a:p>
          <a:r>
            <a:rPr lang="da-DK" dirty="0"/>
            <a:t>UK</a:t>
          </a:r>
        </a:p>
      </dgm:t>
    </dgm:pt>
    <dgm:pt modelId="{143446A0-F924-421E-AD67-7DE67E4FC25D}" type="parTrans" cxnId="{FDFC0E22-F98B-442F-8433-90C18D8850E9}">
      <dgm:prSet/>
      <dgm:spPr/>
      <dgm:t>
        <a:bodyPr/>
        <a:lstStyle/>
        <a:p>
          <a:endParaRPr lang="da-DK"/>
        </a:p>
      </dgm:t>
    </dgm:pt>
    <dgm:pt modelId="{DCA3C5F8-F74A-4207-BA86-501F16BEA2A1}" type="sibTrans" cxnId="{FDFC0E22-F98B-442F-8433-90C18D8850E9}">
      <dgm:prSet/>
      <dgm:spPr/>
      <dgm:t>
        <a:bodyPr/>
        <a:lstStyle/>
        <a:p>
          <a:endParaRPr lang="da-DK"/>
        </a:p>
      </dgm:t>
    </dgm:pt>
    <dgm:pt modelId="{ACCED875-2709-4B59-A723-DC5B95D211CF}">
      <dgm:prSet phldrT="[Tekst]"/>
      <dgm:spPr/>
      <dgm:t>
        <a:bodyPr/>
        <a:lstStyle/>
        <a:p>
          <a:r>
            <a:rPr lang="da-DK" dirty="0"/>
            <a:t>Erkendt</a:t>
          </a:r>
        </a:p>
        <a:p>
          <a:endParaRPr lang="da-DK" dirty="0"/>
        </a:p>
      </dgm:t>
    </dgm:pt>
    <dgm:pt modelId="{92B24F05-E0CD-498B-BCE6-B83948FCD436}" type="parTrans" cxnId="{3D3007BA-F423-4C70-B69B-78D552442EAB}">
      <dgm:prSet/>
      <dgm:spPr/>
      <dgm:t>
        <a:bodyPr/>
        <a:lstStyle/>
        <a:p>
          <a:endParaRPr lang="da-DK"/>
        </a:p>
      </dgm:t>
    </dgm:pt>
    <dgm:pt modelId="{355FF441-32EA-4CAD-BC46-D54874E98361}" type="sibTrans" cxnId="{3D3007BA-F423-4C70-B69B-78D552442EAB}">
      <dgm:prSet/>
      <dgm:spPr/>
      <dgm:t>
        <a:bodyPr/>
        <a:lstStyle/>
        <a:p>
          <a:endParaRPr lang="da-DK"/>
        </a:p>
      </dgm:t>
    </dgm:pt>
    <dgm:pt modelId="{E4771DEE-1E58-49D6-B5C5-5ECFAF44E3BB}">
      <dgm:prSet phldrT="[Tekst]"/>
      <dgm:spPr/>
      <dgm:t>
        <a:bodyPr/>
        <a:lstStyle/>
        <a:p>
          <a:r>
            <a:rPr lang="da-DK" dirty="0"/>
            <a:t>Planlagt vaginal fødsel</a:t>
          </a:r>
        </a:p>
      </dgm:t>
    </dgm:pt>
    <dgm:pt modelId="{63DC7F18-CA98-4EEE-B52F-0A4E4AF632A3}" type="parTrans" cxnId="{9E9B498B-9C56-494D-885D-C40DF575B88C}">
      <dgm:prSet/>
      <dgm:spPr/>
      <dgm:t>
        <a:bodyPr/>
        <a:lstStyle/>
        <a:p>
          <a:endParaRPr lang="da-DK"/>
        </a:p>
      </dgm:t>
    </dgm:pt>
    <dgm:pt modelId="{71A3751F-3272-488F-B11B-C05443FCEDB5}" type="sibTrans" cxnId="{9E9B498B-9C56-494D-885D-C40DF575B88C}">
      <dgm:prSet/>
      <dgm:spPr/>
      <dgm:t>
        <a:bodyPr/>
        <a:lstStyle/>
        <a:p>
          <a:endParaRPr lang="da-DK"/>
        </a:p>
      </dgm:t>
    </dgm:pt>
    <dgm:pt modelId="{19F7DD9D-99FE-4325-AA74-81EBFBDAA498}">
      <dgm:prSet phldrT="[Tekst]"/>
      <dgm:spPr/>
      <dgm:t>
        <a:bodyPr/>
        <a:lstStyle/>
        <a:p>
          <a:r>
            <a:rPr lang="da-DK" dirty="0" err="1"/>
            <a:t>Uerkendt</a:t>
          </a:r>
          <a:endParaRPr lang="da-DK" dirty="0"/>
        </a:p>
      </dgm:t>
    </dgm:pt>
    <dgm:pt modelId="{DDDD8768-2D7B-4ECF-81CA-A924B575FFB6}" type="parTrans" cxnId="{CE42AF8E-B5F2-47E2-918D-D8247F5CDFB0}">
      <dgm:prSet/>
      <dgm:spPr/>
      <dgm:t>
        <a:bodyPr/>
        <a:lstStyle/>
        <a:p>
          <a:endParaRPr lang="da-DK"/>
        </a:p>
      </dgm:t>
    </dgm:pt>
    <dgm:pt modelId="{3E23090F-E82B-47DE-9AC7-624BFFD04439}" type="sibTrans" cxnId="{CE42AF8E-B5F2-47E2-918D-D8247F5CDFB0}">
      <dgm:prSet/>
      <dgm:spPr/>
      <dgm:t>
        <a:bodyPr/>
        <a:lstStyle/>
        <a:p>
          <a:endParaRPr lang="da-DK"/>
        </a:p>
      </dgm:t>
    </dgm:pt>
    <dgm:pt modelId="{6D978CD3-F5EB-4654-9524-5B7EA863CA63}">
      <dgm:prSet phldrT="[Tekst]"/>
      <dgm:spPr/>
      <dgm:t>
        <a:bodyPr/>
        <a:lstStyle/>
        <a:p>
          <a:r>
            <a:rPr lang="da-DK" dirty="0"/>
            <a:t>Planlagt </a:t>
          </a:r>
          <a:r>
            <a:rPr lang="da-DK" dirty="0" err="1"/>
            <a:t>sectio</a:t>
          </a:r>
          <a:endParaRPr lang="da-DK" dirty="0"/>
        </a:p>
      </dgm:t>
    </dgm:pt>
    <dgm:pt modelId="{E760ED97-0085-4D1A-BC45-99F47A112C57}" type="parTrans" cxnId="{27ECFD56-3FE7-4234-9DB3-43708859C2C9}">
      <dgm:prSet/>
      <dgm:spPr/>
      <dgm:t>
        <a:bodyPr/>
        <a:lstStyle/>
        <a:p>
          <a:endParaRPr lang="da-DK"/>
        </a:p>
      </dgm:t>
    </dgm:pt>
    <dgm:pt modelId="{64018257-BE1C-4099-A6A1-C949276926BC}" type="sibTrans" cxnId="{27ECFD56-3FE7-4234-9DB3-43708859C2C9}">
      <dgm:prSet/>
      <dgm:spPr/>
      <dgm:t>
        <a:bodyPr/>
        <a:lstStyle/>
        <a:p>
          <a:endParaRPr lang="da-DK"/>
        </a:p>
      </dgm:t>
    </dgm:pt>
    <dgm:pt modelId="{AA0116E8-AC97-4FCF-A70E-96E32F7A9BF9}">
      <dgm:prSet phldrT="[Tekst]"/>
      <dgm:spPr/>
      <dgm:t>
        <a:bodyPr/>
        <a:lstStyle/>
        <a:p>
          <a:r>
            <a:rPr lang="da-DK" dirty="0"/>
            <a:t>Vaginal fødsel besluttet</a:t>
          </a:r>
        </a:p>
      </dgm:t>
    </dgm:pt>
    <dgm:pt modelId="{BE31304B-0E92-4FA0-A6BF-839459D634BD}" type="parTrans" cxnId="{B5397A35-203E-43A3-A923-39B83C6C346B}">
      <dgm:prSet/>
      <dgm:spPr/>
      <dgm:t>
        <a:bodyPr/>
        <a:lstStyle/>
        <a:p>
          <a:endParaRPr lang="da-DK"/>
        </a:p>
      </dgm:t>
    </dgm:pt>
    <dgm:pt modelId="{63FE136A-2370-4503-B031-82104530CC5B}" type="sibTrans" cxnId="{B5397A35-203E-43A3-A923-39B83C6C346B}">
      <dgm:prSet/>
      <dgm:spPr/>
      <dgm:t>
        <a:bodyPr/>
        <a:lstStyle/>
        <a:p>
          <a:endParaRPr lang="da-DK"/>
        </a:p>
      </dgm:t>
    </dgm:pt>
    <dgm:pt modelId="{E0FFBCD0-A493-495F-8ED2-DE179F40169B}">
      <dgm:prSet phldrT="[Tekst]"/>
      <dgm:spPr/>
      <dgm:t>
        <a:bodyPr/>
        <a:lstStyle/>
        <a:p>
          <a:r>
            <a:rPr lang="da-DK" dirty="0" err="1"/>
            <a:t>Sectio</a:t>
          </a:r>
          <a:r>
            <a:rPr lang="da-DK" dirty="0"/>
            <a:t> besluttet </a:t>
          </a:r>
        </a:p>
      </dgm:t>
    </dgm:pt>
    <dgm:pt modelId="{441D2D1F-7682-4224-A24A-D84B8AD7D8D9}" type="parTrans" cxnId="{5997D622-7987-49CC-A362-8955518A9DA4}">
      <dgm:prSet/>
      <dgm:spPr/>
      <dgm:t>
        <a:bodyPr/>
        <a:lstStyle/>
        <a:p>
          <a:endParaRPr lang="da-DK"/>
        </a:p>
      </dgm:t>
    </dgm:pt>
    <dgm:pt modelId="{547E0409-7634-4803-9315-283C4BF761A1}" type="sibTrans" cxnId="{5997D622-7987-49CC-A362-8955518A9DA4}">
      <dgm:prSet/>
      <dgm:spPr/>
      <dgm:t>
        <a:bodyPr/>
        <a:lstStyle/>
        <a:p>
          <a:endParaRPr lang="da-DK"/>
        </a:p>
      </dgm:t>
    </dgm:pt>
    <dgm:pt modelId="{1C055EEB-C5FE-4AB9-A756-05643EC42F23}">
      <dgm:prSet phldrT="[Tekst]"/>
      <dgm:spPr/>
      <dgm:t>
        <a:bodyPr/>
        <a:lstStyle/>
        <a:p>
          <a:r>
            <a:rPr lang="da-DK" dirty="0"/>
            <a:t>Føder vaginalt</a:t>
          </a:r>
        </a:p>
      </dgm:t>
    </dgm:pt>
    <dgm:pt modelId="{4A58FFA9-5624-481A-B941-FE8E55E1F197}" type="parTrans" cxnId="{2C32A049-40DF-4414-BB00-44D7D9C1AE12}">
      <dgm:prSet/>
      <dgm:spPr/>
      <dgm:t>
        <a:bodyPr/>
        <a:lstStyle/>
        <a:p>
          <a:endParaRPr lang="da-DK"/>
        </a:p>
      </dgm:t>
    </dgm:pt>
    <dgm:pt modelId="{A454246F-48D1-4E57-B024-AACCF4A4746D}" type="sibTrans" cxnId="{2C32A049-40DF-4414-BB00-44D7D9C1AE12}">
      <dgm:prSet/>
      <dgm:spPr/>
      <dgm:t>
        <a:bodyPr/>
        <a:lstStyle/>
        <a:p>
          <a:endParaRPr lang="da-DK"/>
        </a:p>
      </dgm:t>
    </dgm:pt>
    <dgm:pt modelId="{7D003387-5F72-4751-91B2-582AED617EF9}">
      <dgm:prSet phldrT="[Tekst]"/>
      <dgm:spPr/>
      <dgm:t>
        <a:bodyPr/>
        <a:lstStyle/>
        <a:p>
          <a:r>
            <a:rPr lang="da-DK" dirty="0"/>
            <a:t>Føder ved akut </a:t>
          </a:r>
          <a:r>
            <a:rPr lang="da-DK" dirty="0" err="1"/>
            <a:t>sectio</a:t>
          </a:r>
          <a:endParaRPr lang="da-DK" dirty="0"/>
        </a:p>
      </dgm:t>
    </dgm:pt>
    <dgm:pt modelId="{22E7628F-BD5D-4DBC-BA23-3C9B37AD778F}" type="parTrans" cxnId="{7C8C8CBF-9F3F-4B2B-BBCF-D5636BC0E8D6}">
      <dgm:prSet/>
      <dgm:spPr/>
      <dgm:t>
        <a:bodyPr/>
        <a:lstStyle/>
        <a:p>
          <a:endParaRPr lang="da-DK"/>
        </a:p>
      </dgm:t>
    </dgm:pt>
    <dgm:pt modelId="{3C7BFC94-1969-4E9F-980A-9461DBB39C2D}" type="sibTrans" cxnId="{7C8C8CBF-9F3F-4B2B-BBCF-D5636BC0E8D6}">
      <dgm:prSet/>
      <dgm:spPr/>
      <dgm:t>
        <a:bodyPr/>
        <a:lstStyle/>
        <a:p>
          <a:endParaRPr lang="da-DK"/>
        </a:p>
      </dgm:t>
    </dgm:pt>
    <dgm:pt modelId="{036FD927-B3FD-43B8-9CAA-B4FB60DE5E0F}">
      <dgm:prSet phldrT="[Tekst]"/>
      <dgm:spPr/>
      <dgm:t>
        <a:bodyPr/>
        <a:lstStyle/>
        <a:p>
          <a:r>
            <a:rPr lang="da-DK" dirty="0"/>
            <a:t>Føder ved </a:t>
          </a:r>
          <a:r>
            <a:rPr lang="da-DK" dirty="0" err="1"/>
            <a:t>elektivt</a:t>
          </a:r>
          <a:r>
            <a:rPr lang="da-DK" dirty="0"/>
            <a:t> </a:t>
          </a:r>
          <a:r>
            <a:rPr lang="da-DK" dirty="0" err="1"/>
            <a:t>sectio</a:t>
          </a:r>
          <a:endParaRPr lang="da-DK" dirty="0"/>
        </a:p>
      </dgm:t>
    </dgm:pt>
    <dgm:pt modelId="{26C25052-9B54-437D-A5BA-F57FED809977}" type="parTrans" cxnId="{C3C38126-5B94-492C-8A63-2F0957AD6CAF}">
      <dgm:prSet/>
      <dgm:spPr/>
      <dgm:t>
        <a:bodyPr/>
        <a:lstStyle/>
        <a:p>
          <a:endParaRPr lang="da-DK"/>
        </a:p>
      </dgm:t>
    </dgm:pt>
    <dgm:pt modelId="{F2AF71A2-862E-4017-90FE-AB06417D29EE}" type="sibTrans" cxnId="{C3C38126-5B94-492C-8A63-2F0957AD6CAF}">
      <dgm:prSet/>
      <dgm:spPr/>
      <dgm:t>
        <a:bodyPr/>
        <a:lstStyle/>
        <a:p>
          <a:endParaRPr lang="da-DK"/>
        </a:p>
      </dgm:t>
    </dgm:pt>
    <dgm:pt modelId="{5CDE6281-DD54-4DDC-AAEF-BFFEF770478F}">
      <dgm:prSet phldrT="[Tekst]"/>
      <dgm:spPr/>
      <dgm:t>
        <a:bodyPr/>
        <a:lstStyle/>
        <a:p>
          <a:r>
            <a:rPr lang="da-DK" dirty="0"/>
            <a:t>Føder ved akut </a:t>
          </a:r>
          <a:r>
            <a:rPr lang="da-DK" dirty="0" err="1"/>
            <a:t>sectio</a:t>
          </a:r>
          <a:endParaRPr lang="da-DK" dirty="0"/>
        </a:p>
      </dgm:t>
    </dgm:pt>
    <dgm:pt modelId="{F398C244-0D74-420C-8691-0DB115C52BA4}" type="parTrans" cxnId="{59799E6E-B6D2-4589-BB6B-690F0939FF0A}">
      <dgm:prSet/>
      <dgm:spPr/>
      <dgm:t>
        <a:bodyPr/>
        <a:lstStyle/>
        <a:p>
          <a:endParaRPr lang="da-DK"/>
        </a:p>
      </dgm:t>
    </dgm:pt>
    <dgm:pt modelId="{1D55C391-BC02-4D77-800C-3244A1BD7981}" type="sibTrans" cxnId="{59799E6E-B6D2-4589-BB6B-690F0939FF0A}">
      <dgm:prSet/>
      <dgm:spPr/>
      <dgm:t>
        <a:bodyPr/>
        <a:lstStyle/>
        <a:p>
          <a:endParaRPr lang="da-DK"/>
        </a:p>
      </dgm:t>
    </dgm:pt>
    <dgm:pt modelId="{839E0CD0-F6FA-444A-AB00-6734F169F4A9}">
      <dgm:prSet phldrT="[Tekst]"/>
      <dgm:spPr/>
      <dgm:t>
        <a:bodyPr/>
        <a:lstStyle/>
        <a:p>
          <a:r>
            <a:rPr lang="da-DK" dirty="0"/>
            <a:t>Føder vaginalt</a:t>
          </a:r>
        </a:p>
      </dgm:t>
    </dgm:pt>
    <dgm:pt modelId="{32313DA3-6001-43C7-9636-9FA4BA59AC6B}" type="parTrans" cxnId="{556D9417-FF6E-4CF5-B9E8-474AC49DDC28}">
      <dgm:prSet/>
      <dgm:spPr/>
      <dgm:t>
        <a:bodyPr/>
        <a:lstStyle/>
        <a:p>
          <a:endParaRPr lang="da-DK"/>
        </a:p>
      </dgm:t>
    </dgm:pt>
    <dgm:pt modelId="{23244F2E-2E06-49BA-B9A4-BB715E4BF789}" type="sibTrans" cxnId="{556D9417-FF6E-4CF5-B9E8-474AC49DDC28}">
      <dgm:prSet/>
      <dgm:spPr/>
      <dgm:t>
        <a:bodyPr/>
        <a:lstStyle/>
        <a:p>
          <a:endParaRPr lang="da-DK"/>
        </a:p>
      </dgm:t>
    </dgm:pt>
    <dgm:pt modelId="{8EA9AB79-72BB-45B1-84F1-2CFE782DB1F5}">
      <dgm:prSet phldrT="[Tekst]"/>
      <dgm:spPr/>
      <dgm:t>
        <a:bodyPr/>
        <a:lstStyle/>
        <a:p>
          <a:r>
            <a:rPr lang="da-DK" dirty="0"/>
            <a:t>Føder ved akut </a:t>
          </a:r>
          <a:r>
            <a:rPr lang="da-DK" dirty="0" err="1"/>
            <a:t>sectio</a:t>
          </a:r>
          <a:endParaRPr lang="da-DK" dirty="0"/>
        </a:p>
      </dgm:t>
    </dgm:pt>
    <dgm:pt modelId="{A544EC75-9447-4ADA-8FA7-C842B6BA43C5}" type="parTrans" cxnId="{2175D121-1931-482C-B286-4D6DF3C925D6}">
      <dgm:prSet/>
      <dgm:spPr/>
      <dgm:t>
        <a:bodyPr/>
        <a:lstStyle/>
        <a:p>
          <a:endParaRPr lang="da-DK"/>
        </a:p>
      </dgm:t>
    </dgm:pt>
    <dgm:pt modelId="{59CF228C-A756-4BF7-87A7-9A00F0E55753}" type="sibTrans" cxnId="{2175D121-1931-482C-B286-4D6DF3C925D6}">
      <dgm:prSet/>
      <dgm:spPr/>
      <dgm:t>
        <a:bodyPr/>
        <a:lstStyle/>
        <a:p>
          <a:endParaRPr lang="da-DK"/>
        </a:p>
      </dgm:t>
    </dgm:pt>
    <dgm:pt modelId="{5774532F-9081-4E7C-86DE-3BA4F1D27FF4}" type="pres">
      <dgm:prSet presAssocID="{84B7ED77-65B9-41C1-A9B5-25F4DC3A9FF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0630A06-C4BA-49A4-B478-7B761AB2DD3B}" type="pres">
      <dgm:prSet presAssocID="{DAF9FCBC-F37B-4435-8E5C-168FABE2B43F}" presName="root1" presStyleCnt="0"/>
      <dgm:spPr/>
    </dgm:pt>
    <dgm:pt modelId="{47D9F178-0371-4332-8747-67AF4E89C147}" type="pres">
      <dgm:prSet presAssocID="{DAF9FCBC-F37B-4435-8E5C-168FABE2B43F}" presName="LevelOneTextNode" presStyleLbl="node0" presStyleIdx="0" presStyleCnt="1">
        <dgm:presLayoutVars>
          <dgm:chPref val="3"/>
        </dgm:presLayoutVars>
      </dgm:prSet>
      <dgm:spPr/>
    </dgm:pt>
    <dgm:pt modelId="{E1DB3DA3-E4F4-451E-8E8E-2BDBE0F0C759}" type="pres">
      <dgm:prSet presAssocID="{DAF9FCBC-F37B-4435-8E5C-168FABE2B43F}" presName="level2hierChild" presStyleCnt="0"/>
      <dgm:spPr/>
    </dgm:pt>
    <dgm:pt modelId="{C65FFE17-39E8-40DB-99AD-7191F118D51B}" type="pres">
      <dgm:prSet presAssocID="{92B24F05-E0CD-498B-BCE6-B83948FCD436}" presName="conn2-1" presStyleLbl="parChTrans1D2" presStyleIdx="0" presStyleCnt="2"/>
      <dgm:spPr/>
    </dgm:pt>
    <dgm:pt modelId="{2B1C0583-29C6-4B51-BCE0-D21DFA1B3561}" type="pres">
      <dgm:prSet presAssocID="{92B24F05-E0CD-498B-BCE6-B83948FCD436}" presName="connTx" presStyleLbl="parChTrans1D2" presStyleIdx="0" presStyleCnt="2"/>
      <dgm:spPr/>
    </dgm:pt>
    <dgm:pt modelId="{40D9BD65-811E-4FBC-BA08-610FC7236DED}" type="pres">
      <dgm:prSet presAssocID="{ACCED875-2709-4B59-A723-DC5B95D211CF}" presName="root2" presStyleCnt="0"/>
      <dgm:spPr/>
    </dgm:pt>
    <dgm:pt modelId="{7ECB23A7-19BA-4EA2-A1E4-A788E3F30B20}" type="pres">
      <dgm:prSet presAssocID="{ACCED875-2709-4B59-A723-DC5B95D211CF}" presName="LevelTwoTextNode" presStyleLbl="node2" presStyleIdx="0" presStyleCnt="2">
        <dgm:presLayoutVars>
          <dgm:chPref val="3"/>
        </dgm:presLayoutVars>
      </dgm:prSet>
      <dgm:spPr/>
    </dgm:pt>
    <dgm:pt modelId="{3B7F7E27-D442-4672-B196-7F7FB34839BD}" type="pres">
      <dgm:prSet presAssocID="{ACCED875-2709-4B59-A723-DC5B95D211CF}" presName="level3hierChild" presStyleCnt="0"/>
      <dgm:spPr/>
    </dgm:pt>
    <dgm:pt modelId="{C110F2CB-E3F1-47B8-817D-9AD6BF6BCAE6}" type="pres">
      <dgm:prSet presAssocID="{63DC7F18-CA98-4EEE-B52F-0A4E4AF632A3}" presName="conn2-1" presStyleLbl="parChTrans1D3" presStyleIdx="0" presStyleCnt="4"/>
      <dgm:spPr/>
    </dgm:pt>
    <dgm:pt modelId="{95B11242-18EE-4B0D-9DEA-C9D2470A8085}" type="pres">
      <dgm:prSet presAssocID="{63DC7F18-CA98-4EEE-B52F-0A4E4AF632A3}" presName="connTx" presStyleLbl="parChTrans1D3" presStyleIdx="0" presStyleCnt="4"/>
      <dgm:spPr/>
    </dgm:pt>
    <dgm:pt modelId="{E798411E-946C-4A41-9F10-E1073A9B38CE}" type="pres">
      <dgm:prSet presAssocID="{E4771DEE-1E58-49D6-B5C5-5ECFAF44E3BB}" presName="root2" presStyleCnt="0"/>
      <dgm:spPr/>
    </dgm:pt>
    <dgm:pt modelId="{0E702C2B-6D47-4572-A92A-837265CF1EAA}" type="pres">
      <dgm:prSet presAssocID="{E4771DEE-1E58-49D6-B5C5-5ECFAF44E3BB}" presName="LevelTwoTextNode" presStyleLbl="node3" presStyleIdx="0" presStyleCnt="4">
        <dgm:presLayoutVars>
          <dgm:chPref val="3"/>
        </dgm:presLayoutVars>
      </dgm:prSet>
      <dgm:spPr/>
    </dgm:pt>
    <dgm:pt modelId="{B1DE5D5E-D935-40EA-B74B-CF171221D378}" type="pres">
      <dgm:prSet presAssocID="{E4771DEE-1E58-49D6-B5C5-5ECFAF44E3BB}" presName="level3hierChild" presStyleCnt="0"/>
      <dgm:spPr/>
    </dgm:pt>
    <dgm:pt modelId="{6F2C667A-5F78-4531-BE7C-DC723CADC426}" type="pres">
      <dgm:prSet presAssocID="{4A58FFA9-5624-481A-B941-FE8E55E1F197}" presName="conn2-1" presStyleLbl="parChTrans1D4" presStyleIdx="0" presStyleCnt="6"/>
      <dgm:spPr/>
    </dgm:pt>
    <dgm:pt modelId="{AF628AC8-B1D2-4F06-866D-6B15CACF8508}" type="pres">
      <dgm:prSet presAssocID="{4A58FFA9-5624-481A-B941-FE8E55E1F197}" presName="connTx" presStyleLbl="parChTrans1D4" presStyleIdx="0" presStyleCnt="6"/>
      <dgm:spPr/>
    </dgm:pt>
    <dgm:pt modelId="{D937C437-F89E-4F47-80B9-2A0FED26C62F}" type="pres">
      <dgm:prSet presAssocID="{1C055EEB-C5FE-4AB9-A756-05643EC42F23}" presName="root2" presStyleCnt="0"/>
      <dgm:spPr/>
    </dgm:pt>
    <dgm:pt modelId="{81E11D75-38D6-42D1-9BF9-966DFA043B5F}" type="pres">
      <dgm:prSet presAssocID="{1C055EEB-C5FE-4AB9-A756-05643EC42F23}" presName="LevelTwoTextNode" presStyleLbl="node4" presStyleIdx="0" presStyleCnt="6">
        <dgm:presLayoutVars>
          <dgm:chPref val="3"/>
        </dgm:presLayoutVars>
      </dgm:prSet>
      <dgm:spPr/>
    </dgm:pt>
    <dgm:pt modelId="{5D111C28-397F-4AC7-B7CA-96D8CAF17EB1}" type="pres">
      <dgm:prSet presAssocID="{1C055EEB-C5FE-4AB9-A756-05643EC42F23}" presName="level3hierChild" presStyleCnt="0"/>
      <dgm:spPr/>
    </dgm:pt>
    <dgm:pt modelId="{EFAFA978-2038-4A16-8A2C-80083F4E8355}" type="pres">
      <dgm:prSet presAssocID="{22E7628F-BD5D-4DBC-BA23-3C9B37AD778F}" presName="conn2-1" presStyleLbl="parChTrans1D4" presStyleIdx="1" presStyleCnt="6"/>
      <dgm:spPr/>
    </dgm:pt>
    <dgm:pt modelId="{62CC243A-22EA-4380-A7EA-0600D6A9ADCE}" type="pres">
      <dgm:prSet presAssocID="{22E7628F-BD5D-4DBC-BA23-3C9B37AD778F}" presName="connTx" presStyleLbl="parChTrans1D4" presStyleIdx="1" presStyleCnt="6"/>
      <dgm:spPr/>
    </dgm:pt>
    <dgm:pt modelId="{94DBFC93-6851-490F-BC61-8F571F707A8E}" type="pres">
      <dgm:prSet presAssocID="{7D003387-5F72-4751-91B2-582AED617EF9}" presName="root2" presStyleCnt="0"/>
      <dgm:spPr/>
    </dgm:pt>
    <dgm:pt modelId="{6471EEB0-A23F-4EDE-8B26-37725B4B9CC6}" type="pres">
      <dgm:prSet presAssocID="{7D003387-5F72-4751-91B2-582AED617EF9}" presName="LevelTwoTextNode" presStyleLbl="node4" presStyleIdx="1" presStyleCnt="6">
        <dgm:presLayoutVars>
          <dgm:chPref val="3"/>
        </dgm:presLayoutVars>
      </dgm:prSet>
      <dgm:spPr/>
    </dgm:pt>
    <dgm:pt modelId="{761539F8-E6AE-49FC-B7D3-BBD8AA77AD0F}" type="pres">
      <dgm:prSet presAssocID="{7D003387-5F72-4751-91B2-582AED617EF9}" presName="level3hierChild" presStyleCnt="0"/>
      <dgm:spPr/>
    </dgm:pt>
    <dgm:pt modelId="{D37980DF-62E3-42E4-B943-DB729A585896}" type="pres">
      <dgm:prSet presAssocID="{E760ED97-0085-4D1A-BC45-99F47A112C57}" presName="conn2-1" presStyleLbl="parChTrans1D3" presStyleIdx="1" presStyleCnt="4"/>
      <dgm:spPr/>
    </dgm:pt>
    <dgm:pt modelId="{37F73EAA-0C8A-41C7-BE3E-EE92D42BE91D}" type="pres">
      <dgm:prSet presAssocID="{E760ED97-0085-4D1A-BC45-99F47A112C57}" presName="connTx" presStyleLbl="parChTrans1D3" presStyleIdx="1" presStyleCnt="4"/>
      <dgm:spPr/>
    </dgm:pt>
    <dgm:pt modelId="{5119D508-2780-4291-B389-8D5773DFFFAB}" type="pres">
      <dgm:prSet presAssocID="{6D978CD3-F5EB-4654-9524-5B7EA863CA63}" presName="root2" presStyleCnt="0"/>
      <dgm:spPr/>
    </dgm:pt>
    <dgm:pt modelId="{045D4825-BE5D-4008-A2DD-4E88CE9D4899}" type="pres">
      <dgm:prSet presAssocID="{6D978CD3-F5EB-4654-9524-5B7EA863CA63}" presName="LevelTwoTextNode" presStyleLbl="node3" presStyleIdx="1" presStyleCnt="4">
        <dgm:presLayoutVars>
          <dgm:chPref val="3"/>
        </dgm:presLayoutVars>
      </dgm:prSet>
      <dgm:spPr/>
    </dgm:pt>
    <dgm:pt modelId="{7F29A18D-5ADC-43BE-8CEA-D7818403A04F}" type="pres">
      <dgm:prSet presAssocID="{6D978CD3-F5EB-4654-9524-5B7EA863CA63}" presName="level3hierChild" presStyleCnt="0"/>
      <dgm:spPr/>
    </dgm:pt>
    <dgm:pt modelId="{62F4873E-8B77-4653-8CC1-2484EAEEAA6C}" type="pres">
      <dgm:prSet presAssocID="{26C25052-9B54-437D-A5BA-F57FED809977}" presName="conn2-1" presStyleLbl="parChTrans1D4" presStyleIdx="2" presStyleCnt="6"/>
      <dgm:spPr/>
    </dgm:pt>
    <dgm:pt modelId="{76A8B7A3-3A66-4229-AF7A-2F177E38FE28}" type="pres">
      <dgm:prSet presAssocID="{26C25052-9B54-437D-A5BA-F57FED809977}" presName="connTx" presStyleLbl="parChTrans1D4" presStyleIdx="2" presStyleCnt="6"/>
      <dgm:spPr/>
    </dgm:pt>
    <dgm:pt modelId="{875DC2FA-3276-4D36-8FB1-2AB4AB9C1F76}" type="pres">
      <dgm:prSet presAssocID="{036FD927-B3FD-43B8-9CAA-B4FB60DE5E0F}" presName="root2" presStyleCnt="0"/>
      <dgm:spPr/>
    </dgm:pt>
    <dgm:pt modelId="{392AE218-8F93-4FF3-A61D-93914C8A2D06}" type="pres">
      <dgm:prSet presAssocID="{036FD927-B3FD-43B8-9CAA-B4FB60DE5E0F}" presName="LevelTwoTextNode" presStyleLbl="node4" presStyleIdx="2" presStyleCnt="6">
        <dgm:presLayoutVars>
          <dgm:chPref val="3"/>
        </dgm:presLayoutVars>
      </dgm:prSet>
      <dgm:spPr/>
    </dgm:pt>
    <dgm:pt modelId="{9690483D-5B9F-413C-BCB3-4454D0DD4372}" type="pres">
      <dgm:prSet presAssocID="{036FD927-B3FD-43B8-9CAA-B4FB60DE5E0F}" presName="level3hierChild" presStyleCnt="0"/>
      <dgm:spPr/>
    </dgm:pt>
    <dgm:pt modelId="{ED56E3CE-70FA-4F31-8FBF-55651C6788B9}" type="pres">
      <dgm:prSet presAssocID="{F398C244-0D74-420C-8691-0DB115C52BA4}" presName="conn2-1" presStyleLbl="parChTrans1D4" presStyleIdx="3" presStyleCnt="6"/>
      <dgm:spPr/>
    </dgm:pt>
    <dgm:pt modelId="{D32B8F48-71E2-4832-8F51-326BC736A448}" type="pres">
      <dgm:prSet presAssocID="{F398C244-0D74-420C-8691-0DB115C52BA4}" presName="connTx" presStyleLbl="parChTrans1D4" presStyleIdx="3" presStyleCnt="6"/>
      <dgm:spPr/>
    </dgm:pt>
    <dgm:pt modelId="{5C1DBFD5-9390-4D97-8B7E-DC3F3165D658}" type="pres">
      <dgm:prSet presAssocID="{5CDE6281-DD54-4DDC-AAEF-BFFEF770478F}" presName="root2" presStyleCnt="0"/>
      <dgm:spPr/>
    </dgm:pt>
    <dgm:pt modelId="{8134B88F-9D69-41DB-B9C1-C597228F4C48}" type="pres">
      <dgm:prSet presAssocID="{5CDE6281-DD54-4DDC-AAEF-BFFEF770478F}" presName="LevelTwoTextNode" presStyleLbl="node4" presStyleIdx="3" presStyleCnt="6">
        <dgm:presLayoutVars>
          <dgm:chPref val="3"/>
        </dgm:presLayoutVars>
      </dgm:prSet>
      <dgm:spPr/>
    </dgm:pt>
    <dgm:pt modelId="{7402F1AC-071B-4E78-AA4F-E3A1A3D93C5E}" type="pres">
      <dgm:prSet presAssocID="{5CDE6281-DD54-4DDC-AAEF-BFFEF770478F}" presName="level3hierChild" presStyleCnt="0"/>
      <dgm:spPr/>
    </dgm:pt>
    <dgm:pt modelId="{1CAB0F6B-056F-458E-A43F-8DC0B6F9ADCE}" type="pres">
      <dgm:prSet presAssocID="{DDDD8768-2D7B-4ECF-81CA-A924B575FFB6}" presName="conn2-1" presStyleLbl="parChTrans1D2" presStyleIdx="1" presStyleCnt="2"/>
      <dgm:spPr/>
    </dgm:pt>
    <dgm:pt modelId="{82A4F796-4E21-41ED-A305-53C62449DECE}" type="pres">
      <dgm:prSet presAssocID="{DDDD8768-2D7B-4ECF-81CA-A924B575FFB6}" presName="connTx" presStyleLbl="parChTrans1D2" presStyleIdx="1" presStyleCnt="2"/>
      <dgm:spPr/>
    </dgm:pt>
    <dgm:pt modelId="{AC0A8842-894C-4A51-AA88-842AE59E412B}" type="pres">
      <dgm:prSet presAssocID="{19F7DD9D-99FE-4325-AA74-81EBFBDAA498}" presName="root2" presStyleCnt="0"/>
      <dgm:spPr/>
    </dgm:pt>
    <dgm:pt modelId="{1F06E389-6EB9-4E18-AD76-4483BF30BC3F}" type="pres">
      <dgm:prSet presAssocID="{19F7DD9D-99FE-4325-AA74-81EBFBDAA498}" presName="LevelTwoTextNode" presStyleLbl="node2" presStyleIdx="1" presStyleCnt="2">
        <dgm:presLayoutVars>
          <dgm:chPref val="3"/>
        </dgm:presLayoutVars>
      </dgm:prSet>
      <dgm:spPr/>
    </dgm:pt>
    <dgm:pt modelId="{F4127804-5473-4671-B3BA-18E0E0B92BF3}" type="pres">
      <dgm:prSet presAssocID="{19F7DD9D-99FE-4325-AA74-81EBFBDAA498}" presName="level3hierChild" presStyleCnt="0"/>
      <dgm:spPr/>
    </dgm:pt>
    <dgm:pt modelId="{1B4FD578-D0DB-40D9-95F3-9D92F7716F3E}" type="pres">
      <dgm:prSet presAssocID="{BE31304B-0E92-4FA0-A6BF-839459D634BD}" presName="conn2-1" presStyleLbl="parChTrans1D3" presStyleIdx="2" presStyleCnt="4"/>
      <dgm:spPr/>
    </dgm:pt>
    <dgm:pt modelId="{65AD4238-39D5-4E1C-8EE6-2B4E4745E4B2}" type="pres">
      <dgm:prSet presAssocID="{BE31304B-0E92-4FA0-A6BF-839459D634BD}" presName="connTx" presStyleLbl="parChTrans1D3" presStyleIdx="2" presStyleCnt="4"/>
      <dgm:spPr/>
    </dgm:pt>
    <dgm:pt modelId="{9ED60058-4382-4945-8F00-41A1D3DB95BE}" type="pres">
      <dgm:prSet presAssocID="{AA0116E8-AC97-4FCF-A70E-96E32F7A9BF9}" presName="root2" presStyleCnt="0"/>
      <dgm:spPr/>
    </dgm:pt>
    <dgm:pt modelId="{A197A6D1-04B6-4FAF-BE1B-90BB87039CB3}" type="pres">
      <dgm:prSet presAssocID="{AA0116E8-AC97-4FCF-A70E-96E32F7A9BF9}" presName="LevelTwoTextNode" presStyleLbl="node3" presStyleIdx="2" presStyleCnt="4">
        <dgm:presLayoutVars>
          <dgm:chPref val="3"/>
        </dgm:presLayoutVars>
      </dgm:prSet>
      <dgm:spPr/>
    </dgm:pt>
    <dgm:pt modelId="{0A98BBF3-0443-4F2B-B6D4-A4D6B33A6600}" type="pres">
      <dgm:prSet presAssocID="{AA0116E8-AC97-4FCF-A70E-96E32F7A9BF9}" presName="level3hierChild" presStyleCnt="0"/>
      <dgm:spPr/>
    </dgm:pt>
    <dgm:pt modelId="{A9C2F10E-81C7-4B38-9A3F-8C3B13ACFD35}" type="pres">
      <dgm:prSet presAssocID="{32313DA3-6001-43C7-9636-9FA4BA59AC6B}" presName="conn2-1" presStyleLbl="parChTrans1D4" presStyleIdx="4" presStyleCnt="6"/>
      <dgm:spPr/>
    </dgm:pt>
    <dgm:pt modelId="{A3D55ACE-7D0C-4AD2-8E9A-94C12CBAB38C}" type="pres">
      <dgm:prSet presAssocID="{32313DA3-6001-43C7-9636-9FA4BA59AC6B}" presName="connTx" presStyleLbl="parChTrans1D4" presStyleIdx="4" presStyleCnt="6"/>
      <dgm:spPr/>
    </dgm:pt>
    <dgm:pt modelId="{1C1BD43A-3313-47A6-81B7-007925C0ED57}" type="pres">
      <dgm:prSet presAssocID="{839E0CD0-F6FA-444A-AB00-6734F169F4A9}" presName="root2" presStyleCnt="0"/>
      <dgm:spPr/>
    </dgm:pt>
    <dgm:pt modelId="{3C4C6BC9-843D-4616-8DCC-5178BC60F2E5}" type="pres">
      <dgm:prSet presAssocID="{839E0CD0-F6FA-444A-AB00-6734F169F4A9}" presName="LevelTwoTextNode" presStyleLbl="node4" presStyleIdx="4" presStyleCnt="6">
        <dgm:presLayoutVars>
          <dgm:chPref val="3"/>
        </dgm:presLayoutVars>
      </dgm:prSet>
      <dgm:spPr/>
    </dgm:pt>
    <dgm:pt modelId="{EF34234F-7CFD-498A-9DCB-68D91F991AB6}" type="pres">
      <dgm:prSet presAssocID="{839E0CD0-F6FA-444A-AB00-6734F169F4A9}" presName="level3hierChild" presStyleCnt="0"/>
      <dgm:spPr/>
    </dgm:pt>
    <dgm:pt modelId="{101017BA-0EF7-42DA-B3B0-1C410B5230DA}" type="pres">
      <dgm:prSet presAssocID="{A544EC75-9447-4ADA-8FA7-C842B6BA43C5}" presName="conn2-1" presStyleLbl="parChTrans1D4" presStyleIdx="5" presStyleCnt="6"/>
      <dgm:spPr/>
    </dgm:pt>
    <dgm:pt modelId="{C17A0CA1-9547-40EA-B369-2963E7A8A214}" type="pres">
      <dgm:prSet presAssocID="{A544EC75-9447-4ADA-8FA7-C842B6BA43C5}" presName="connTx" presStyleLbl="parChTrans1D4" presStyleIdx="5" presStyleCnt="6"/>
      <dgm:spPr/>
    </dgm:pt>
    <dgm:pt modelId="{A45CC88E-8D9B-4B63-AD60-91C16CF94898}" type="pres">
      <dgm:prSet presAssocID="{8EA9AB79-72BB-45B1-84F1-2CFE782DB1F5}" presName="root2" presStyleCnt="0"/>
      <dgm:spPr/>
    </dgm:pt>
    <dgm:pt modelId="{BC012AA4-ACA8-4B7B-BB4F-1696C20A6DF5}" type="pres">
      <dgm:prSet presAssocID="{8EA9AB79-72BB-45B1-84F1-2CFE782DB1F5}" presName="LevelTwoTextNode" presStyleLbl="node4" presStyleIdx="5" presStyleCnt="6">
        <dgm:presLayoutVars>
          <dgm:chPref val="3"/>
        </dgm:presLayoutVars>
      </dgm:prSet>
      <dgm:spPr/>
    </dgm:pt>
    <dgm:pt modelId="{D09C21EB-389D-429B-BBE3-3761FC676221}" type="pres">
      <dgm:prSet presAssocID="{8EA9AB79-72BB-45B1-84F1-2CFE782DB1F5}" presName="level3hierChild" presStyleCnt="0"/>
      <dgm:spPr/>
    </dgm:pt>
    <dgm:pt modelId="{CEB7EEA5-42C6-4C0E-BFE7-445B1A4C5E7C}" type="pres">
      <dgm:prSet presAssocID="{441D2D1F-7682-4224-A24A-D84B8AD7D8D9}" presName="conn2-1" presStyleLbl="parChTrans1D3" presStyleIdx="3" presStyleCnt="4"/>
      <dgm:spPr/>
    </dgm:pt>
    <dgm:pt modelId="{85168DFC-D581-4052-B7BF-0103D98D340A}" type="pres">
      <dgm:prSet presAssocID="{441D2D1F-7682-4224-A24A-D84B8AD7D8D9}" presName="connTx" presStyleLbl="parChTrans1D3" presStyleIdx="3" presStyleCnt="4"/>
      <dgm:spPr/>
    </dgm:pt>
    <dgm:pt modelId="{C4F4E0DA-29FB-4D1B-BABE-0037B41AA2BB}" type="pres">
      <dgm:prSet presAssocID="{E0FFBCD0-A493-495F-8ED2-DE179F40169B}" presName="root2" presStyleCnt="0"/>
      <dgm:spPr/>
    </dgm:pt>
    <dgm:pt modelId="{67A782DE-4146-4FD1-9FB1-CFA0C1E10130}" type="pres">
      <dgm:prSet presAssocID="{E0FFBCD0-A493-495F-8ED2-DE179F40169B}" presName="LevelTwoTextNode" presStyleLbl="node3" presStyleIdx="3" presStyleCnt="4">
        <dgm:presLayoutVars>
          <dgm:chPref val="3"/>
        </dgm:presLayoutVars>
      </dgm:prSet>
      <dgm:spPr/>
    </dgm:pt>
    <dgm:pt modelId="{536EAEC9-7470-4B25-BC9B-3BF670B1EE78}" type="pres">
      <dgm:prSet presAssocID="{E0FFBCD0-A493-495F-8ED2-DE179F40169B}" presName="level3hierChild" presStyleCnt="0"/>
      <dgm:spPr/>
    </dgm:pt>
  </dgm:ptLst>
  <dgm:cxnLst>
    <dgm:cxn modelId="{FB223900-765B-48FD-B482-797A46EA5F34}" type="presOf" srcId="{22E7628F-BD5D-4DBC-BA23-3C9B37AD778F}" destId="{EFAFA978-2038-4A16-8A2C-80083F4E8355}" srcOrd="0" destOrd="0" presId="urn:microsoft.com/office/officeart/2005/8/layout/hierarchy2"/>
    <dgm:cxn modelId="{5F899D02-7D61-445E-B6EF-B792B218776B}" type="presOf" srcId="{036FD927-B3FD-43B8-9CAA-B4FB60DE5E0F}" destId="{392AE218-8F93-4FF3-A61D-93914C8A2D06}" srcOrd="0" destOrd="0" presId="urn:microsoft.com/office/officeart/2005/8/layout/hierarchy2"/>
    <dgm:cxn modelId="{5874190B-4271-4474-9BAF-91B0328A5F23}" type="presOf" srcId="{441D2D1F-7682-4224-A24A-D84B8AD7D8D9}" destId="{CEB7EEA5-42C6-4C0E-BFE7-445B1A4C5E7C}" srcOrd="0" destOrd="0" presId="urn:microsoft.com/office/officeart/2005/8/layout/hierarchy2"/>
    <dgm:cxn modelId="{F200CB10-E923-4C01-9614-B31E000CBDA6}" type="presOf" srcId="{26C25052-9B54-437D-A5BA-F57FED809977}" destId="{62F4873E-8B77-4653-8CC1-2484EAEEAA6C}" srcOrd="0" destOrd="0" presId="urn:microsoft.com/office/officeart/2005/8/layout/hierarchy2"/>
    <dgm:cxn modelId="{44F1FA12-C36C-42CD-B4D0-48F60DF3A196}" type="presOf" srcId="{DAF9FCBC-F37B-4435-8E5C-168FABE2B43F}" destId="{47D9F178-0371-4332-8747-67AF4E89C147}" srcOrd="0" destOrd="0" presId="urn:microsoft.com/office/officeart/2005/8/layout/hierarchy2"/>
    <dgm:cxn modelId="{556D9417-FF6E-4CF5-B9E8-474AC49DDC28}" srcId="{AA0116E8-AC97-4FCF-A70E-96E32F7A9BF9}" destId="{839E0CD0-F6FA-444A-AB00-6734F169F4A9}" srcOrd="0" destOrd="0" parTransId="{32313DA3-6001-43C7-9636-9FA4BA59AC6B}" sibTransId="{23244F2E-2E06-49BA-B9A4-BB715E4BF789}"/>
    <dgm:cxn modelId="{2175D121-1931-482C-B286-4D6DF3C925D6}" srcId="{AA0116E8-AC97-4FCF-A70E-96E32F7A9BF9}" destId="{8EA9AB79-72BB-45B1-84F1-2CFE782DB1F5}" srcOrd="1" destOrd="0" parTransId="{A544EC75-9447-4ADA-8FA7-C842B6BA43C5}" sibTransId="{59CF228C-A756-4BF7-87A7-9A00F0E55753}"/>
    <dgm:cxn modelId="{FDFC0E22-F98B-442F-8433-90C18D8850E9}" srcId="{84B7ED77-65B9-41C1-A9B5-25F4DC3A9FF6}" destId="{DAF9FCBC-F37B-4435-8E5C-168FABE2B43F}" srcOrd="0" destOrd="0" parTransId="{143446A0-F924-421E-AD67-7DE67E4FC25D}" sibTransId="{DCA3C5F8-F74A-4207-BA86-501F16BEA2A1}"/>
    <dgm:cxn modelId="{5997D622-7987-49CC-A362-8955518A9DA4}" srcId="{19F7DD9D-99FE-4325-AA74-81EBFBDAA498}" destId="{E0FFBCD0-A493-495F-8ED2-DE179F40169B}" srcOrd="1" destOrd="0" parTransId="{441D2D1F-7682-4224-A24A-D84B8AD7D8D9}" sibTransId="{547E0409-7634-4803-9315-283C4BF761A1}"/>
    <dgm:cxn modelId="{C3C38126-5B94-492C-8A63-2F0957AD6CAF}" srcId="{6D978CD3-F5EB-4654-9524-5B7EA863CA63}" destId="{036FD927-B3FD-43B8-9CAA-B4FB60DE5E0F}" srcOrd="0" destOrd="0" parTransId="{26C25052-9B54-437D-A5BA-F57FED809977}" sibTransId="{F2AF71A2-862E-4017-90FE-AB06417D29EE}"/>
    <dgm:cxn modelId="{41720928-AFFE-4F31-A12E-4BF9DF7527A2}" type="presOf" srcId="{92B24F05-E0CD-498B-BCE6-B83948FCD436}" destId="{2B1C0583-29C6-4B51-BCE0-D21DFA1B3561}" srcOrd="1" destOrd="0" presId="urn:microsoft.com/office/officeart/2005/8/layout/hierarchy2"/>
    <dgm:cxn modelId="{C5DF172F-5722-4D93-9F64-EA9607EDA2D9}" type="presOf" srcId="{BE31304B-0E92-4FA0-A6BF-839459D634BD}" destId="{65AD4238-39D5-4E1C-8EE6-2B4E4745E4B2}" srcOrd="1" destOrd="0" presId="urn:microsoft.com/office/officeart/2005/8/layout/hierarchy2"/>
    <dgm:cxn modelId="{B5397A35-203E-43A3-A923-39B83C6C346B}" srcId="{19F7DD9D-99FE-4325-AA74-81EBFBDAA498}" destId="{AA0116E8-AC97-4FCF-A70E-96E32F7A9BF9}" srcOrd="0" destOrd="0" parTransId="{BE31304B-0E92-4FA0-A6BF-839459D634BD}" sibTransId="{63FE136A-2370-4503-B031-82104530CC5B}"/>
    <dgm:cxn modelId="{EDCBBF3F-4C7C-495A-9A84-F920C411F81F}" type="presOf" srcId="{26C25052-9B54-437D-A5BA-F57FED809977}" destId="{76A8B7A3-3A66-4229-AF7A-2F177E38FE28}" srcOrd="1" destOrd="0" presId="urn:microsoft.com/office/officeart/2005/8/layout/hierarchy2"/>
    <dgm:cxn modelId="{CFC0955B-B40A-4ECA-9121-232F825B8CF3}" type="presOf" srcId="{DDDD8768-2D7B-4ECF-81CA-A924B575FFB6}" destId="{1CAB0F6B-056F-458E-A43F-8DC0B6F9ADCE}" srcOrd="0" destOrd="0" presId="urn:microsoft.com/office/officeart/2005/8/layout/hierarchy2"/>
    <dgm:cxn modelId="{880C3B5C-CCC2-40DE-A4A0-4244591D29FA}" type="presOf" srcId="{E4771DEE-1E58-49D6-B5C5-5ECFAF44E3BB}" destId="{0E702C2B-6D47-4572-A92A-837265CF1EAA}" srcOrd="0" destOrd="0" presId="urn:microsoft.com/office/officeart/2005/8/layout/hierarchy2"/>
    <dgm:cxn modelId="{C85CAB46-551E-4704-9E2E-3C20D91D9F00}" type="presOf" srcId="{32313DA3-6001-43C7-9636-9FA4BA59AC6B}" destId="{A3D55ACE-7D0C-4AD2-8E9A-94C12CBAB38C}" srcOrd="1" destOrd="0" presId="urn:microsoft.com/office/officeart/2005/8/layout/hierarchy2"/>
    <dgm:cxn modelId="{2C32A049-40DF-4414-BB00-44D7D9C1AE12}" srcId="{E4771DEE-1E58-49D6-B5C5-5ECFAF44E3BB}" destId="{1C055EEB-C5FE-4AB9-A756-05643EC42F23}" srcOrd="0" destOrd="0" parTransId="{4A58FFA9-5624-481A-B941-FE8E55E1F197}" sibTransId="{A454246F-48D1-4E57-B024-AACCF4A4746D}"/>
    <dgm:cxn modelId="{E944606E-AF7D-4E57-AACE-B0C18FCFE8FC}" type="presOf" srcId="{84B7ED77-65B9-41C1-A9B5-25F4DC3A9FF6}" destId="{5774532F-9081-4E7C-86DE-3BA4F1D27FF4}" srcOrd="0" destOrd="0" presId="urn:microsoft.com/office/officeart/2005/8/layout/hierarchy2"/>
    <dgm:cxn modelId="{59799E6E-B6D2-4589-BB6B-690F0939FF0A}" srcId="{6D978CD3-F5EB-4654-9524-5B7EA863CA63}" destId="{5CDE6281-DD54-4DDC-AAEF-BFFEF770478F}" srcOrd="1" destOrd="0" parTransId="{F398C244-0D74-420C-8691-0DB115C52BA4}" sibTransId="{1D55C391-BC02-4D77-800C-3244A1BD7981}"/>
    <dgm:cxn modelId="{05FDDD54-57EB-4048-AE46-05C1C50B6D5E}" type="presOf" srcId="{63DC7F18-CA98-4EEE-B52F-0A4E4AF632A3}" destId="{C110F2CB-E3F1-47B8-817D-9AD6BF6BCAE6}" srcOrd="0" destOrd="0" presId="urn:microsoft.com/office/officeart/2005/8/layout/hierarchy2"/>
    <dgm:cxn modelId="{27ECFD56-3FE7-4234-9DB3-43708859C2C9}" srcId="{ACCED875-2709-4B59-A723-DC5B95D211CF}" destId="{6D978CD3-F5EB-4654-9524-5B7EA863CA63}" srcOrd="1" destOrd="0" parTransId="{E760ED97-0085-4D1A-BC45-99F47A112C57}" sibTransId="{64018257-BE1C-4099-A6A1-C949276926BC}"/>
    <dgm:cxn modelId="{41D01F58-D3F7-4F7F-91CB-0EA23011FFF1}" type="presOf" srcId="{7D003387-5F72-4751-91B2-582AED617EF9}" destId="{6471EEB0-A23F-4EDE-8B26-37725B4B9CC6}" srcOrd="0" destOrd="0" presId="urn:microsoft.com/office/officeart/2005/8/layout/hierarchy2"/>
    <dgm:cxn modelId="{F678FF7C-98FF-4AE8-AC34-DC99500603DD}" type="presOf" srcId="{ACCED875-2709-4B59-A723-DC5B95D211CF}" destId="{7ECB23A7-19BA-4EA2-A1E4-A788E3F30B20}" srcOrd="0" destOrd="0" presId="urn:microsoft.com/office/officeart/2005/8/layout/hierarchy2"/>
    <dgm:cxn modelId="{6A2A797D-AB3C-4F88-953F-A2ADE4EEB715}" type="presOf" srcId="{E760ED97-0085-4D1A-BC45-99F47A112C57}" destId="{D37980DF-62E3-42E4-B943-DB729A585896}" srcOrd="0" destOrd="0" presId="urn:microsoft.com/office/officeart/2005/8/layout/hierarchy2"/>
    <dgm:cxn modelId="{E5215A80-ABA3-4D43-B857-FC10A2A69454}" type="presOf" srcId="{22E7628F-BD5D-4DBC-BA23-3C9B37AD778F}" destId="{62CC243A-22EA-4380-A7EA-0600D6A9ADCE}" srcOrd="1" destOrd="0" presId="urn:microsoft.com/office/officeart/2005/8/layout/hierarchy2"/>
    <dgm:cxn modelId="{BAF5B683-FA24-4DAB-A129-177BCA73FB0D}" type="presOf" srcId="{DDDD8768-2D7B-4ECF-81CA-A924B575FFB6}" destId="{82A4F796-4E21-41ED-A305-53C62449DECE}" srcOrd="1" destOrd="0" presId="urn:microsoft.com/office/officeart/2005/8/layout/hierarchy2"/>
    <dgm:cxn modelId="{9E9B498B-9C56-494D-885D-C40DF575B88C}" srcId="{ACCED875-2709-4B59-A723-DC5B95D211CF}" destId="{E4771DEE-1E58-49D6-B5C5-5ECFAF44E3BB}" srcOrd="0" destOrd="0" parTransId="{63DC7F18-CA98-4EEE-B52F-0A4E4AF632A3}" sibTransId="{71A3751F-3272-488F-B11B-C05443FCEDB5}"/>
    <dgm:cxn modelId="{CE42AF8E-B5F2-47E2-918D-D8247F5CDFB0}" srcId="{DAF9FCBC-F37B-4435-8E5C-168FABE2B43F}" destId="{19F7DD9D-99FE-4325-AA74-81EBFBDAA498}" srcOrd="1" destOrd="0" parTransId="{DDDD8768-2D7B-4ECF-81CA-A924B575FFB6}" sibTransId="{3E23090F-E82B-47DE-9AC7-624BFFD04439}"/>
    <dgm:cxn modelId="{E2FCC38F-7FF7-4332-A8A9-0DB957B687BF}" type="presOf" srcId="{F398C244-0D74-420C-8691-0DB115C52BA4}" destId="{ED56E3CE-70FA-4F31-8FBF-55651C6788B9}" srcOrd="0" destOrd="0" presId="urn:microsoft.com/office/officeart/2005/8/layout/hierarchy2"/>
    <dgm:cxn modelId="{1209AF9A-9BD9-47D3-8507-E001D3CB4C71}" type="presOf" srcId="{6D978CD3-F5EB-4654-9524-5B7EA863CA63}" destId="{045D4825-BE5D-4008-A2DD-4E88CE9D4899}" srcOrd="0" destOrd="0" presId="urn:microsoft.com/office/officeart/2005/8/layout/hierarchy2"/>
    <dgm:cxn modelId="{EC08DAA2-8174-418E-AB9E-C9C181263785}" type="presOf" srcId="{A544EC75-9447-4ADA-8FA7-C842B6BA43C5}" destId="{C17A0CA1-9547-40EA-B369-2963E7A8A214}" srcOrd="1" destOrd="0" presId="urn:microsoft.com/office/officeart/2005/8/layout/hierarchy2"/>
    <dgm:cxn modelId="{3566EDA5-61AF-4E4F-8764-5544B11A6981}" type="presOf" srcId="{441D2D1F-7682-4224-A24A-D84B8AD7D8D9}" destId="{85168DFC-D581-4052-B7BF-0103D98D340A}" srcOrd="1" destOrd="0" presId="urn:microsoft.com/office/officeart/2005/8/layout/hierarchy2"/>
    <dgm:cxn modelId="{FB954FA8-76A9-47E2-8719-1E6A545F7681}" type="presOf" srcId="{8EA9AB79-72BB-45B1-84F1-2CFE782DB1F5}" destId="{BC012AA4-ACA8-4B7B-BB4F-1696C20A6DF5}" srcOrd="0" destOrd="0" presId="urn:microsoft.com/office/officeart/2005/8/layout/hierarchy2"/>
    <dgm:cxn modelId="{1DFFE2AC-9B94-4B41-80C2-DD3AFE68EC4C}" type="presOf" srcId="{1C055EEB-C5FE-4AB9-A756-05643EC42F23}" destId="{81E11D75-38D6-42D1-9BF9-966DFA043B5F}" srcOrd="0" destOrd="0" presId="urn:microsoft.com/office/officeart/2005/8/layout/hierarchy2"/>
    <dgm:cxn modelId="{CBCB32B5-9A68-480B-964B-A27BB3A8A98C}" type="presOf" srcId="{63DC7F18-CA98-4EEE-B52F-0A4E4AF632A3}" destId="{95B11242-18EE-4B0D-9DEA-C9D2470A8085}" srcOrd="1" destOrd="0" presId="urn:microsoft.com/office/officeart/2005/8/layout/hierarchy2"/>
    <dgm:cxn modelId="{4F3EAAB7-AF8E-495A-A340-2AEA0900205A}" type="presOf" srcId="{E0FFBCD0-A493-495F-8ED2-DE179F40169B}" destId="{67A782DE-4146-4FD1-9FB1-CFA0C1E10130}" srcOrd="0" destOrd="0" presId="urn:microsoft.com/office/officeart/2005/8/layout/hierarchy2"/>
    <dgm:cxn modelId="{3D3007BA-F423-4C70-B69B-78D552442EAB}" srcId="{DAF9FCBC-F37B-4435-8E5C-168FABE2B43F}" destId="{ACCED875-2709-4B59-A723-DC5B95D211CF}" srcOrd="0" destOrd="0" parTransId="{92B24F05-E0CD-498B-BCE6-B83948FCD436}" sibTransId="{355FF441-32EA-4CAD-BC46-D54874E98361}"/>
    <dgm:cxn modelId="{A556DABB-51FB-4986-86C7-2F077449C16C}" type="presOf" srcId="{BE31304B-0E92-4FA0-A6BF-839459D634BD}" destId="{1B4FD578-D0DB-40D9-95F3-9D92F7716F3E}" srcOrd="0" destOrd="0" presId="urn:microsoft.com/office/officeart/2005/8/layout/hierarchy2"/>
    <dgm:cxn modelId="{7C8C8CBF-9F3F-4B2B-BBCF-D5636BC0E8D6}" srcId="{E4771DEE-1E58-49D6-B5C5-5ECFAF44E3BB}" destId="{7D003387-5F72-4751-91B2-582AED617EF9}" srcOrd="1" destOrd="0" parTransId="{22E7628F-BD5D-4DBC-BA23-3C9B37AD778F}" sibTransId="{3C7BFC94-1969-4E9F-980A-9461DBB39C2D}"/>
    <dgm:cxn modelId="{1EA4FCBF-5E07-4FC3-AE1A-12BA395070FA}" type="presOf" srcId="{4A58FFA9-5624-481A-B941-FE8E55E1F197}" destId="{6F2C667A-5F78-4531-BE7C-DC723CADC426}" srcOrd="0" destOrd="0" presId="urn:microsoft.com/office/officeart/2005/8/layout/hierarchy2"/>
    <dgm:cxn modelId="{688AA5CC-B6D8-4B3A-BB8D-9839128CD8B3}" type="presOf" srcId="{92B24F05-E0CD-498B-BCE6-B83948FCD436}" destId="{C65FFE17-39E8-40DB-99AD-7191F118D51B}" srcOrd="0" destOrd="0" presId="urn:microsoft.com/office/officeart/2005/8/layout/hierarchy2"/>
    <dgm:cxn modelId="{C0517FCF-9CB3-4B6C-B1C1-48128AA8498C}" type="presOf" srcId="{5CDE6281-DD54-4DDC-AAEF-BFFEF770478F}" destId="{8134B88F-9D69-41DB-B9C1-C597228F4C48}" srcOrd="0" destOrd="0" presId="urn:microsoft.com/office/officeart/2005/8/layout/hierarchy2"/>
    <dgm:cxn modelId="{1F8DADD3-23A3-4B18-8599-4E83E6DD18F7}" type="presOf" srcId="{E760ED97-0085-4D1A-BC45-99F47A112C57}" destId="{37F73EAA-0C8A-41C7-BE3E-EE92D42BE91D}" srcOrd="1" destOrd="0" presId="urn:microsoft.com/office/officeart/2005/8/layout/hierarchy2"/>
    <dgm:cxn modelId="{1C83B5D7-6C5A-48A4-AE57-E97B7EDA8DE9}" type="presOf" srcId="{A544EC75-9447-4ADA-8FA7-C842B6BA43C5}" destId="{101017BA-0EF7-42DA-B3B0-1C410B5230DA}" srcOrd="0" destOrd="0" presId="urn:microsoft.com/office/officeart/2005/8/layout/hierarchy2"/>
    <dgm:cxn modelId="{61B5E6D8-DC1E-4B40-AED1-F6AA8333B319}" type="presOf" srcId="{839E0CD0-F6FA-444A-AB00-6734F169F4A9}" destId="{3C4C6BC9-843D-4616-8DCC-5178BC60F2E5}" srcOrd="0" destOrd="0" presId="urn:microsoft.com/office/officeart/2005/8/layout/hierarchy2"/>
    <dgm:cxn modelId="{D951C5DE-7FFE-412C-8C61-BDF30E55AE4B}" type="presOf" srcId="{19F7DD9D-99FE-4325-AA74-81EBFBDAA498}" destId="{1F06E389-6EB9-4E18-AD76-4483BF30BC3F}" srcOrd="0" destOrd="0" presId="urn:microsoft.com/office/officeart/2005/8/layout/hierarchy2"/>
    <dgm:cxn modelId="{27ECD1E5-4BC1-481D-955A-8A0A3DB07357}" type="presOf" srcId="{32313DA3-6001-43C7-9636-9FA4BA59AC6B}" destId="{A9C2F10E-81C7-4B38-9A3F-8C3B13ACFD35}" srcOrd="0" destOrd="0" presId="urn:microsoft.com/office/officeart/2005/8/layout/hierarchy2"/>
    <dgm:cxn modelId="{EA9EEFE7-60FD-4A1A-9E64-95A5034A40F8}" type="presOf" srcId="{F398C244-0D74-420C-8691-0DB115C52BA4}" destId="{D32B8F48-71E2-4832-8F51-326BC736A448}" srcOrd="1" destOrd="0" presId="urn:microsoft.com/office/officeart/2005/8/layout/hierarchy2"/>
    <dgm:cxn modelId="{793B42EF-D091-4A6E-AB4B-3480DDE1B9DD}" type="presOf" srcId="{4A58FFA9-5624-481A-B941-FE8E55E1F197}" destId="{AF628AC8-B1D2-4F06-866D-6B15CACF8508}" srcOrd="1" destOrd="0" presId="urn:microsoft.com/office/officeart/2005/8/layout/hierarchy2"/>
    <dgm:cxn modelId="{3D0E25F2-C974-4D22-9DAE-3C3C327488CF}" type="presOf" srcId="{AA0116E8-AC97-4FCF-A70E-96E32F7A9BF9}" destId="{A197A6D1-04B6-4FAF-BE1B-90BB87039CB3}" srcOrd="0" destOrd="0" presId="urn:microsoft.com/office/officeart/2005/8/layout/hierarchy2"/>
    <dgm:cxn modelId="{FC26B8D9-BAA9-4E09-B0C2-5714D4121E70}" type="presParOf" srcId="{5774532F-9081-4E7C-86DE-3BA4F1D27FF4}" destId="{70630A06-C4BA-49A4-B478-7B761AB2DD3B}" srcOrd="0" destOrd="0" presId="urn:microsoft.com/office/officeart/2005/8/layout/hierarchy2"/>
    <dgm:cxn modelId="{4BC72E33-5574-433E-B8EB-5D0F386DE4D7}" type="presParOf" srcId="{70630A06-C4BA-49A4-B478-7B761AB2DD3B}" destId="{47D9F178-0371-4332-8747-67AF4E89C147}" srcOrd="0" destOrd="0" presId="urn:microsoft.com/office/officeart/2005/8/layout/hierarchy2"/>
    <dgm:cxn modelId="{17207BE6-1B39-4953-840B-4E150E67FA69}" type="presParOf" srcId="{70630A06-C4BA-49A4-B478-7B761AB2DD3B}" destId="{E1DB3DA3-E4F4-451E-8E8E-2BDBE0F0C759}" srcOrd="1" destOrd="0" presId="urn:microsoft.com/office/officeart/2005/8/layout/hierarchy2"/>
    <dgm:cxn modelId="{0A715302-5117-4AAB-99D6-FD161648915E}" type="presParOf" srcId="{E1DB3DA3-E4F4-451E-8E8E-2BDBE0F0C759}" destId="{C65FFE17-39E8-40DB-99AD-7191F118D51B}" srcOrd="0" destOrd="0" presId="urn:microsoft.com/office/officeart/2005/8/layout/hierarchy2"/>
    <dgm:cxn modelId="{F25D22B2-D77C-43F9-89A5-FDC4005A5BA8}" type="presParOf" srcId="{C65FFE17-39E8-40DB-99AD-7191F118D51B}" destId="{2B1C0583-29C6-4B51-BCE0-D21DFA1B3561}" srcOrd="0" destOrd="0" presId="urn:microsoft.com/office/officeart/2005/8/layout/hierarchy2"/>
    <dgm:cxn modelId="{23508BEC-4D0D-4B47-AD7E-2B1606478F09}" type="presParOf" srcId="{E1DB3DA3-E4F4-451E-8E8E-2BDBE0F0C759}" destId="{40D9BD65-811E-4FBC-BA08-610FC7236DED}" srcOrd="1" destOrd="0" presId="urn:microsoft.com/office/officeart/2005/8/layout/hierarchy2"/>
    <dgm:cxn modelId="{0FA79614-975B-43CB-AE1C-5BDAD12E799C}" type="presParOf" srcId="{40D9BD65-811E-4FBC-BA08-610FC7236DED}" destId="{7ECB23A7-19BA-4EA2-A1E4-A788E3F30B20}" srcOrd="0" destOrd="0" presId="urn:microsoft.com/office/officeart/2005/8/layout/hierarchy2"/>
    <dgm:cxn modelId="{7D3C8DBF-6459-44D9-A4BC-D939125AE324}" type="presParOf" srcId="{40D9BD65-811E-4FBC-BA08-610FC7236DED}" destId="{3B7F7E27-D442-4672-B196-7F7FB34839BD}" srcOrd="1" destOrd="0" presId="urn:microsoft.com/office/officeart/2005/8/layout/hierarchy2"/>
    <dgm:cxn modelId="{44461152-0CFB-4F41-9602-EED35F6F53DD}" type="presParOf" srcId="{3B7F7E27-D442-4672-B196-7F7FB34839BD}" destId="{C110F2CB-E3F1-47B8-817D-9AD6BF6BCAE6}" srcOrd="0" destOrd="0" presId="urn:microsoft.com/office/officeart/2005/8/layout/hierarchy2"/>
    <dgm:cxn modelId="{B43FEF84-AA60-4F93-BD63-4AACEB723F55}" type="presParOf" srcId="{C110F2CB-E3F1-47B8-817D-9AD6BF6BCAE6}" destId="{95B11242-18EE-4B0D-9DEA-C9D2470A8085}" srcOrd="0" destOrd="0" presId="urn:microsoft.com/office/officeart/2005/8/layout/hierarchy2"/>
    <dgm:cxn modelId="{8C3021B2-8387-4BDB-8F5B-3FE68447EE60}" type="presParOf" srcId="{3B7F7E27-D442-4672-B196-7F7FB34839BD}" destId="{E798411E-946C-4A41-9F10-E1073A9B38CE}" srcOrd="1" destOrd="0" presId="urn:microsoft.com/office/officeart/2005/8/layout/hierarchy2"/>
    <dgm:cxn modelId="{D016EE37-4F0B-4A24-AF77-EEDD03901474}" type="presParOf" srcId="{E798411E-946C-4A41-9F10-E1073A9B38CE}" destId="{0E702C2B-6D47-4572-A92A-837265CF1EAA}" srcOrd="0" destOrd="0" presId="urn:microsoft.com/office/officeart/2005/8/layout/hierarchy2"/>
    <dgm:cxn modelId="{BD2D1DC3-DD87-494B-BBFD-5B794EC1B39E}" type="presParOf" srcId="{E798411E-946C-4A41-9F10-E1073A9B38CE}" destId="{B1DE5D5E-D935-40EA-B74B-CF171221D378}" srcOrd="1" destOrd="0" presId="urn:microsoft.com/office/officeart/2005/8/layout/hierarchy2"/>
    <dgm:cxn modelId="{2A6119F1-A14C-45FC-85D3-043CA4B52379}" type="presParOf" srcId="{B1DE5D5E-D935-40EA-B74B-CF171221D378}" destId="{6F2C667A-5F78-4531-BE7C-DC723CADC426}" srcOrd="0" destOrd="0" presId="urn:microsoft.com/office/officeart/2005/8/layout/hierarchy2"/>
    <dgm:cxn modelId="{C3328370-CB35-4110-8B47-48C43440AD0D}" type="presParOf" srcId="{6F2C667A-5F78-4531-BE7C-DC723CADC426}" destId="{AF628AC8-B1D2-4F06-866D-6B15CACF8508}" srcOrd="0" destOrd="0" presId="urn:microsoft.com/office/officeart/2005/8/layout/hierarchy2"/>
    <dgm:cxn modelId="{A87C8D65-2CA9-4E1A-9871-53A5D4C0CFC3}" type="presParOf" srcId="{B1DE5D5E-D935-40EA-B74B-CF171221D378}" destId="{D937C437-F89E-4F47-80B9-2A0FED26C62F}" srcOrd="1" destOrd="0" presId="urn:microsoft.com/office/officeart/2005/8/layout/hierarchy2"/>
    <dgm:cxn modelId="{8110D856-1FD3-46DF-82EC-5852DF3F877B}" type="presParOf" srcId="{D937C437-F89E-4F47-80B9-2A0FED26C62F}" destId="{81E11D75-38D6-42D1-9BF9-966DFA043B5F}" srcOrd="0" destOrd="0" presId="urn:microsoft.com/office/officeart/2005/8/layout/hierarchy2"/>
    <dgm:cxn modelId="{7AA8DE6B-B417-4A24-A7F4-A34FF7823DA8}" type="presParOf" srcId="{D937C437-F89E-4F47-80B9-2A0FED26C62F}" destId="{5D111C28-397F-4AC7-B7CA-96D8CAF17EB1}" srcOrd="1" destOrd="0" presId="urn:microsoft.com/office/officeart/2005/8/layout/hierarchy2"/>
    <dgm:cxn modelId="{96A77268-55A9-4939-B8F6-8CF7BE557080}" type="presParOf" srcId="{B1DE5D5E-D935-40EA-B74B-CF171221D378}" destId="{EFAFA978-2038-4A16-8A2C-80083F4E8355}" srcOrd="2" destOrd="0" presId="urn:microsoft.com/office/officeart/2005/8/layout/hierarchy2"/>
    <dgm:cxn modelId="{F62733FB-A921-416A-9081-ECE1B5DA81A5}" type="presParOf" srcId="{EFAFA978-2038-4A16-8A2C-80083F4E8355}" destId="{62CC243A-22EA-4380-A7EA-0600D6A9ADCE}" srcOrd="0" destOrd="0" presId="urn:microsoft.com/office/officeart/2005/8/layout/hierarchy2"/>
    <dgm:cxn modelId="{54ACB6B1-3780-4BB0-B1AA-A3D3FC243A87}" type="presParOf" srcId="{B1DE5D5E-D935-40EA-B74B-CF171221D378}" destId="{94DBFC93-6851-490F-BC61-8F571F707A8E}" srcOrd="3" destOrd="0" presId="urn:microsoft.com/office/officeart/2005/8/layout/hierarchy2"/>
    <dgm:cxn modelId="{204DBEDC-6B8B-4429-9492-2EE716607A04}" type="presParOf" srcId="{94DBFC93-6851-490F-BC61-8F571F707A8E}" destId="{6471EEB0-A23F-4EDE-8B26-37725B4B9CC6}" srcOrd="0" destOrd="0" presId="urn:microsoft.com/office/officeart/2005/8/layout/hierarchy2"/>
    <dgm:cxn modelId="{1DE66C0C-46E6-4E73-A3DA-9C9132877F68}" type="presParOf" srcId="{94DBFC93-6851-490F-BC61-8F571F707A8E}" destId="{761539F8-E6AE-49FC-B7D3-BBD8AA77AD0F}" srcOrd="1" destOrd="0" presId="urn:microsoft.com/office/officeart/2005/8/layout/hierarchy2"/>
    <dgm:cxn modelId="{8557DE9C-CBC3-46DF-A452-6967158499D7}" type="presParOf" srcId="{3B7F7E27-D442-4672-B196-7F7FB34839BD}" destId="{D37980DF-62E3-42E4-B943-DB729A585896}" srcOrd="2" destOrd="0" presId="urn:microsoft.com/office/officeart/2005/8/layout/hierarchy2"/>
    <dgm:cxn modelId="{B39ECC7D-003F-4EF3-9274-E39A6F5BC554}" type="presParOf" srcId="{D37980DF-62E3-42E4-B943-DB729A585896}" destId="{37F73EAA-0C8A-41C7-BE3E-EE92D42BE91D}" srcOrd="0" destOrd="0" presId="urn:microsoft.com/office/officeart/2005/8/layout/hierarchy2"/>
    <dgm:cxn modelId="{D156A50B-3D55-4E52-91F7-472D8E86DE28}" type="presParOf" srcId="{3B7F7E27-D442-4672-B196-7F7FB34839BD}" destId="{5119D508-2780-4291-B389-8D5773DFFFAB}" srcOrd="3" destOrd="0" presId="urn:microsoft.com/office/officeart/2005/8/layout/hierarchy2"/>
    <dgm:cxn modelId="{C1AA0954-AF70-41A7-BC12-6E76EAEEFF10}" type="presParOf" srcId="{5119D508-2780-4291-B389-8D5773DFFFAB}" destId="{045D4825-BE5D-4008-A2DD-4E88CE9D4899}" srcOrd="0" destOrd="0" presId="urn:microsoft.com/office/officeart/2005/8/layout/hierarchy2"/>
    <dgm:cxn modelId="{7539F9CD-4A8B-4B50-AD50-BB64775EE25B}" type="presParOf" srcId="{5119D508-2780-4291-B389-8D5773DFFFAB}" destId="{7F29A18D-5ADC-43BE-8CEA-D7818403A04F}" srcOrd="1" destOrd="0" presId="urn:microsoft.com/office/officeart/2005/8/layout/hierarchy2"/>
    <dgm:cxn modelId="{CFA0F063-A39E-48FE-AE14-80A27B5A7787}" type="presParOf" srcId="{7F29A18D-5ADC-43BE-8CEA-D7818403A04F}" destId="{62F4873E-8B77-4653-8CC1-2484EAEEAA6C}" srcOrd="0" destOrd="0" presId="urn:microsoft.com/office/officeart/2005/8/layout/hierarchy2"/>
    <dgm:cxn modelId="{68671843-D5F8-40A8-9A1D-71A94C2F9D61}" type="presParOf" srcId="{62F4873E-8B77-4653-8CC1-2484EAEEAA6C}" destId="{76A8B7A3-3A66-4229-AF7A-2F177E38FE28}" srcOrd="0" destOrd="0" presId="urn:microsoft.com/office/officeart/2005/8/layout/hierarchy2"/>
    <dgm:cxn modelId="{215170A3-9924-4BAC-8EB5-54D9206F1DFE}" type="presParOf" srcId="{7F29A18D-5ADC-43BE-8CEA-D7818403A04F}" destId="{875DC2FA-3276-4D36-8FB1-2AB4AB9C1F76}" srcOrd="1" destOrd="0" presId="urn:microsoft.com/office/officeart/2005/8/layout/hierarchy2"/>
    <dgm:cxn modelId="{56FBEC60-0D15-41B9-9B61-A492FD9F6505}" type="presParOf" srcId="{875DC2FA-3276-4D36-8FB1-2AB4AB9C1F76}" destId="{392AE218-8F93-4FF3-A61D-93914C8A2D06}" srcOrd="0" destOrd="0" presId="urn:microsoft.com/office/officeart/2005/8/layout/hierarchy2"/>
    <dgm:cxn modelId="{C34390BD-3BB0-4A94-9A95-1009B05EE637}" type="presParOf" srcId="{875DC2FA-3276-4D36-8FB1-2AB4AB9C1F76}" destId="{9690483D-5B9F-413C-BCB3-4454D0DD4372}" srcOrd="1" destOrd="0" presId="urn:microsoft.com/office/officeart/2005/8/layout/hierarchy2"/>
    <dgm:cxn modelId="{AD24C0F7-7BD3-468B-BE7B-9E431B8FCEA9}" type="presParOf" srcId="{7F29A18D-5ADC-43BE-8CEA-D7818403A04F}" destId="{ED56E3CE-70FA-4F31-8FBF-55651C6788B9}" srcOrd="2" destOrd="0" presId="urn:microsoft.com/office/officeart/2005/8/layout/hierarchy2"/>
    <dgm:cxn modelId="{C5B264E3-0AFC-4B2E-8051-F5BBD9CE3C27}" type="presParOf" srcId="{ED56E3CE-70FA-4F31-8FBF-55651C6788B9}" destId="{D32B8F48-71E2-4832-8F51-326BC736A448}" srcOrd="0" destOrd="0" presId="urn:microsoft.com/office/officeart/2005/8/layout/hierarchy2"/>
    <dgm:cxn modelId="{B6C3982D-2662-426A-BBDA-55AFBFCE50C5}" type="presParOf" srcId="{7F29A18D-5ADC-43BE-8CEA-D7818403A04F}" destId="{5C1DBFD5-9390-4D97-8B7E-DC3F3165D658}" srcOrd="3" destOrd="0" presId="urn:microsoft.com/office/officeart/2005/8/layout/hierarchy2"/>
    <dgm:cxn modelId="{EB37B0CE-20E6-47F8-B1BA-DB4F6E8C8315}" type="presParOf" srcId="{5C1DBFD5-9390-4D97-8B7E-DC3F3165D658}" destId="{8134B88F-9D69-41DB-B9C1-C597228F4C48}" srcOrd="0" destOrd="0" presId="urn:microsoft.com/office/officeart/2005/8/layout/hierarchy2"/>
    <dgm:cxn modelId="{55694C4A-3431-44FF-87A8-CD3473077141}" type="presParOf" srcId="{5C1DBFD5-9390-4D97-8B7E-DC3F3165D658}" destId="{7402F1AC-071B-4E78-AA4F-E3A1A3D93C5E}" srcOrd="1" destOrd="0" presId="urn:microsoft.com/office/officeart/2005/8/layout/hierarchy2"/>
    <dgm:cxn modelId="{7C772B0E-BD12-4CBD-B434-70B227FE8604}" type="presParOf" srcId="{E1DB3DA3-E4F4-451E-8E8E-2BDBE0F0C759}" destId="{1CAB0F6B-056F-458E-A43F-8DC0B6F9ADCE}" srcOrd="2" destOrd="0" presId="urn:microsoft.com/office/officeart/2005/8/layout/hierarchy2"/>
    <dgm:cxn modelId="{B1F61E70-BAB9-4020-A1F4-E36494BED159}" type="presParOf" srcId="{1CAB0F6B-056F-458E-A43F-8DC0B6F9ADCE}" destId="{82A4F796-4E21-41ED-A305-53C62449DECE}" srcOrd="0" destOrd="0" presId="urn:microsoft.com/office/officeart/2005/8/layout/hierarchy2"/>
    <dgm:cxn modelId="{2A39D780-642F-4541-BD9E-1EFD5B7960FF}" type="presParOf" srcId="{E1DB3DA3-E4F4-451E-8E8E-2BDBE0F0C759}" destId="{AC0A8842-894C-4A51-AA88-842AE59E412B}" srcOrd="3" destOrd="0" presId="urn:microsoft.com/office/officeart/2005/8/layout/hierarchy2"/>
    <dgm:cxn modelId="{BDB10649-6389-46BD-9498-698FB877775E}" type="presParOf" srcId="{AC0A8842-894C-4A51-AA88-842AE59E412B}" destId="{1F06E389-6EB9-4E18-AD76-4483BF30BC3F}" srcOrd="0" destOrd="0" presId="urn:microsoft.com/office/officeart/2005/8/layout/hierarchy2"/>
    <dgm:cxn modelId="{43691DC9-4E6D-44A3-8369-63EF9A8F5429}" type="presParOf" srcId="{AC0A8842-894C-4A51-AA88-842AE59E412B}" destId="{F4127804-5473-4671-B3BA-18E0E0B92BF3}" srcOrd="1" destOrd="0" presId="urn:microsoft.com/office/officeart/2005/8/layout/hierarchy2"/>
    <dgm:cxn modelId="{E1E0ACE1-FD95-4B6B-B7D7-EF5782B73964}" type="presParOf" srcId="{F4127804-5473-4671-B3BA-18E0E0B92BF3}" destId="{1B4FD578-D0DB-40D9-95F3-9D92F7716F3E}" srcOrd="0" destOrd="0" presId="urn:microsoft.com/office/officeart/2005/8/layout/hierarchy2"/>
    <dgm:cxn modelId="{6FE31030-7900-4EAA-9CC4-3D6368DD4F25}" type="presParOf" srcId="{1B4FD578-D0DB-40D9-95F3-9D92F7716F3E}" destId="{65AD4238-39D5-4E1C-8EE6-2B4E4745E4B2}" srcOrd="0" destOrd="0" presId="urn:microsoft.com/office/officeart/2005/8/layout/hierarchy2"/>
    <dgm:cxn modelId="{14EDC30D-01B8-4D71-B54D-EA93D8B31C12}" type="presParOf" srcId="{F4127804-5473-4671-B3BA-18E0E0B92BF3}" destId="{9ED60058-4382-4945-8F00-41A1D3DB95BE}" srcOrd="1" destOrd="0" presId="urn:microsoft.com/office/officeart/2005/8/layout/hierarchy2"/>
    <dgm:cxn modelId="{C8040DA4-6CBD-4307-A3FC-E4711A8CC516}" type="presParOf" srcId="{9ED60058-4382-4945-8F00-41A1D3DB95BE}" destId="{A197A6D1-04B6-4FAF-BE1B-90BB87039CB3}" srcOrd="0" destOrd="0" presId="urn:microsoft.com/office/officeart/2005/8/layout/hierarchy2"/>
    <dgm:cxn modelId="{6E4D458C-481E-4BDD-96DA-1FDA0A1D07CA}" type="presParOf" srcId="{9ED60058-4382-4945-8F00-41A1D3DB95BE}" destId="{0A98BBF3-0443-4F2B-B6D4-A4D6B33A6600}" srcOrd="1" destOrd="0" presId="urn:microsoft.com/office/officeart/2005/8/layout/hierarchy2"/>
    <dgm:cxn modelId="{4C15E864-1DCC-44DD-BB99-DC719EF10CEB}" type="presParOf" srcId="{0A98BBF3-0443-4F2B-B6D4-A4D6B33A6600}" destId="{A9C2F10E-81C7-4B38-9A3F-8C3B13ACFD35}" srcOrd="0" destOrd="0" presId="urn:microsoft.com/office/officeart/2005/8/layout/hierarchy2"/>
    <dgm:cxn modelId="{E4F1AE40-CBA3-41B9-A411-F512045605D9}" type="presParOf" srcId="{A9C2F10E-81C7-4B38-9A3F-8C3B13ACFD35}" destId="{A3D55ACE-7D0C-4AD2-8E9A-94C12CBAB38C}" srcOrd="0" destOrd="0" presId="urn:microsoft.com/office/officeart/2005/8/layout/hierarchy2"/>
    <dgm:cxn modelId="{4D341B95-74DF-48BD-8DB3-6C85ABD1602C}" type="presParOf" srcId="{0A98BBF3-0443-4F2B-B6D4-A4D6B33A6600}" destId="{1C1BD43A-3313-47A6-81B7-007925C0ED57}" srcOrd="1" destOrd="0" presId="urn:microsoft.com/office/officeart/2005/8/layout/hierarchy2"/>
    <dgm:cxn modelId="{B81D3008-08C6-40AD-81D4-329D58E1553C}" type="presParOf" srcId="{1C1BD43A-3313-47A6-81B7-007925C0ED57}" destId="{3C4C6BC9-843D-4616-8DCC-5178BC60F2E5}" srcOrd="0" destOrd="0" presId="urn:microsoft.com/office/officeart/2005/8/layout/hierarchy2"/>
    <dgm:cxn modelId="{CEC99D4B-BE0B-492C-9B15-92A77E908DF0}" type="presParOf" srcId="{1C1BD43A-3313-47A6-81B7-007925C0ED57}" destId="{EF34234F-7CFD-498A-9DCB-68D91F991AB6}" srcOrd="1" destOrd="0" presId="urn:microsoft.com/office/officeart/2005/8/layout/hierarchy2"/>
    <dgm:cxn modelId="{B0C9C02B-4B0D-4186-B91F-86CABCCB0806}" type="presParOf" srcId="{0A98BBF3-0443-4F2B-B6D4-A4D6B33A6600}" destId="{101017BA-0EF7-42DA-B3B0-1C410B5230DA}" srcOrd="2" destOrd="0" presId="urn:microsoft.com/office/officeart/2005/8/layout/hierarchy2"/>
    <dgm:cxn modelId="{CCA2C3DC-5A9C-43F1-BB12-ADC4D2EAD583}" type="presParOf" srcId="{101017BA-0EF7-42DA-B3B0-1C410B5230DA}" destId="{C17A0CA1-9547-40EA-B369-2963E7A8A214}" srcOrd="0" destOrd="0" presId="urn:microsoft.com/office/officeart/2005/8/layout/hierarchy2"/>
    <dgm:cxn modelId="{3AA6BF3E-9700-42C8-A9CA-69EEB9B8E7CD}" type="presParOf" srcId="{0A98BBF3-0443-4F2B-B6D4-A4D6B33A6600}" destId="{A45CC88E-8D9B-4B63-AD60-91C16CF94898}" srcOrd="3" destOrd="0" presId="urn:microsoft.com/office/officeart/2005/8/layout/hierarchy2"/>
    <dgm:cxn modelId="{B1076B00-9AEC-4D46-9127-16A2EB8C8B79}" type="presParOf" srcId="{A45CC88E-8D9B-4B63-AD60-91C16CF94898}" destId="{BC012AA4-ACA8-4B7B-BB4F-1696C20A6DF5}" srcOrd="0" destOrd="0" presId="urn:microsoft.com/office/officeart/2005/8/layout/hierarchy2"/>
    <dgm:cxn modelId="{FD1B55AB-C4C6-40FA-B08C-978E67DABB0E}" type="presParOf" srcId="{A45CC88E-8D9B-4B63-AD60-91C16CF94898}" destId="{D09C21EB-389D-429B-BBE3-3761FC676221}" srcOrd="1" destOrd="0" presId="urn:microsoft.com/office/officeart/2005/8/layout/hierarchy2"/>
    <dgm:cxn modelId="{90EA41B6-EA8B-43F8-BD78-339E6D09FD15}" type="presParOf" srcId="{F4127804-5473-4671-B3BA-18E0E0B92BF3}" destId="{CEB7EEA5-42C6-4C0E-BFE7-445B1A4C5E7C}" srcOrd="2" destOrd="0" presId="urn:microsoft.com/office/officeart/2005/8/layout/hierarchy2"/>
    <dgm:cxn modelId="{67067735-B314-4018-9E9C-0341C77F43E5}" type="presParOf" srcId="{CEB7EEA5-42C6-4C0E-BFE7-445B1A4C5E7C}" destId="{85168DFC-D581-4052-B7BF-0103D98D340A}" srcOrd="0" destOrd="0" presId="urn:microsoft.com/office/officeart/2005/8/layout/hierarchy2"/>
    <dgm:cxn modelId="{47359EAC-A39A-4FD3-9C2C-04526CCFF2BC}" type="presParOf" srcId="{F4127804-5473-4671-B3BA-18E0E0B92BF3}" destId="{C4F4E0DA-29FB-4D1B-BABE-0037B41AA2BB}" srcOrd="3" destOrd="0" presId="urn:microsoft.com/office/officeart/2005/8/layout/hierarchy2"/>
    <dgm:cxn modelId="{3E28190D-CFB5-426E-A450-BDCF014E890B}" type="presParOf" srcId="{C4F4E0DA-29FB-4D1B-BABE-0037B41AA2BB}" destId="{67A782DE-4146-4FD1-9FB1-CFA0C1E10130}" srcOrd="0" destOrd="0" presId="urn:microsoft.com/office/officeart/2005/8/layout/hierarchy2"/>
    <dgm:cxn modelId="{AACFC3C9-7BDB-4BF5-AE10-89C5350A7EC2}" type="presParOf" srcId="{C4F4E0DA-29FB-4D1B-BABE-0037B41AA2BB}" destId="{536EAEC9-7470-4B25-BC9B-3BF670B1EE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7ED77-65B9-41C1-A9B5-25F4DC3A9FF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DAF9FCBC-F37B-4435-8E5C-168FABE2B43F}">
      <dgm:prSet phldrT="[Tekst]"/>
      <dgm:spPr/>
      <dgm:t>
        <a:bodyPr/>
        <a:lstStyle/>
        <a:p>
          <a:r>
            <a:rPr lang="da-DK" dirty="0"/>
            <a:t>UK            (RGAD)</a:t>
          </a:r>
        </a:p>
      </dgm:t>
    </dgm:pt>
    <dgm:pt modelId="{143446A0-F924-421E-AD67-7DE67E4FC25D}" type="parTrans" cxnId="{FDFC0E22-F98B-442F-8433-90C18D8850E9}">
      <dgm:prSet/>
      <dgm:spPr/>
      <dgm:t>
        <a:bodyPr/>
        <a:lstStyle/>
        <a:p>
          <a:endParaRPr lang="da-DK"/>
        </a:p>
      </dgm:t>
    </dgm:pt>
    <dgm:pt modelId="{DCA3C5F8-F74A-4207-BA86-501F16BEA2A1}" type="sibTrans" cxnId="{FDFC0E22-F98B-442F-8433-90C18D8850E9}">
      <dgm:prSet/>
      <dgm:spPr/>
      <dgm:t>
        <a:bodyPr/>
        <a:lstStyle/>
        <a:p>
          <a:endParaRPr lang="da-DK"/>
        </a:p>
      </dgm:t>
    </dgm:pt>
    <dgm:pt modelId="{ACCED875-2709-4B59-A723-DC5B95D211CF}">
      <dgm:prSet phldrT="[Tekst]"/>
      <dgm:spPr/>
      <dgm:t>
        <a:bodyPr/>
        <a:lstStyle/>
        <a:p>
          <a:r>
            <a:rPr lang="da-DK" dirty="0"/>
            <a:t>Erkendt</a:t>
          </a:r>
        </a:p>
        <a:p>
          <a:endParaRPr lang="da-DK" dirty="0"/>
        </a:p>
      </dgm:t>
    </dgm:pt>
    <dgm:pt modelId="{92B24F05-E0CD-498B-BCE6-B83948FCD436}" type="parTrans" cxnId="{3D3007BA-F423-4C70-B69B-78D552442EAB}">
      <dgm:prSet/>
      <dgm:spPr/>
      <dgm:t>
        <a:bodyPr/>
        <a:lstStyle/>
        <a:p>
          <a:endParaRPr lang="da-DK"/>
        </a:p>
      </dgm:t>
    </dgm:pt>
    <dgm:pt modelId="{355FF441-32EA-4CAD-BC46-D54874E98361}" type="sibTrans" cxnId="{3D3007BA-F423-4C70-B69B-78D552442EAB}">
      <dgm:prSet/>
      <dgm:spPr/>
      <dgm:t>
        <a:bodyPr/>
        <a:lstStyle/>
        <a:p>
          <a:endParaRPr lang="da-DK"/>
        </a:p>
      </dgm:t>
    </dgm:pt>
    <dgm:pt modelId="{E4771DEE-1E58-49D6-B5C5-5ECFAF44E3BB}">
      <dgm:prSet phldrT="[Tekst]"/>
      <dgm:spPr/>
      <dgm:t>
        <a:bodyPr/>
        <a:lstStyle/>
        <a:p>
          <a:r>
            <a:rPr lang="da-DK" dirty="0"/>
            <a:t>Planlagt vaginal fødsel</a:t>
          </a:r>
        </a:p>
      </dgm:t>
    </dgm:pt>
    <dgm:pt modelId="{63DC7F18-CA98-4EEE-B52F-0A4E4AF632A3}" type="parTrans" cxnId="{9E9B498B-9C56-494D-885D-C40DF575B88C}">
      <dgm:prSet/>
      <dgm:spPr/>
      <dgm:t>
        <a:bodyPr/>
        <a:lstStyle/>
        <a:p>
          <a:endParaRPr lang="da-DK"/>
        </a:p>
      </dgm:t>
    </dgm:pt>
    <dgm:pt modelId="{71A3751F-3272-488F-B11B-C05443FCEDB5}" type="sibTrans" cxnId="{9E9B498B-9C56-494D-885D-C40DF575B88C}">
      <dgm:prSet/>
      <dgm:spPr/>
      <dgm:t>
        <a:bodyPr/>
        <a:lstStyle/>
        <a:p>
          <a:endParaRPr lang="da-DK"/>
        </a:p>
      </dgm:t>
    </dgm:pt>
    <dgm:pt modelId="{19F7DD9D-99FE-4325-AA74-81EBFBDAA498}">
      <dgm:prSet phldrT="[Tekst]"/>
      <dgm:spPr/>
      <dgm:t>
        <a:bodyPr/>
        <a:lstStyle/>
        <a:p>
          <a:r>
            <a:rPr lang="da-DK" dirty="0" err="1"/>
            <a:t>Uerkendt</a:t>
          </a:r>
          <a:endParaRPr lang="da-DK" dirty="0"/>
        </a:p>
      </dgm:t>
    </dgm:pt>
    <dgm:pt modelId="{DDDD8768-2D7B-4ECF-81CA-A924B575FFB6}" type="parTrans" cxnId="{CE42AF8E-B5F2-47E2-918D-D8247F5CDFB0}">
      <dgm:prSet/>
      <dgm:spPr/>
      <dgm:t>
        <a:bodyPr/>
        <a:lstStyle/>
        <a:p>
          <a:endParaRPr lang="da-DK"/>
        </a:p>
      </dgm:t>
    </dgm:pt>
    <dgm:pt modelId="{3E23090F-E82B-47DE-9AC7-624BFFD04439}" type="sibTrans" cxnId="{CE42AF8E-B5F2-47E2-918D-D8247F5CDFB0}">
      <dgm:prSet/>
      <dgm:spPr/>
      <dgm:t>
        <a:bodyPr/>
        <a:lstStyle/>
        <a:p>
          <a:endParaRPr lang="da-DK"/>
        </a:p>
      </dgm:t>
    </dgm:pt>
    <dgm:pt modelId="{6D978CD3-F5EB-4654-9524-5B7EA863CA63}">
      <dgm:prSet phldrT="[Tekst]"/>
      <dgm:spPr/>
      <dgm:t>
        <a:bodyPr/>
        <a:lstStyle/>
        <a:p>
          <a:r>
            <a:rPr lang="da-DK" dirty="0"/>
            <a:t>Planlagt </a:t>
          </a:r>
          <a:r>
            <a:rPr lang="da-DK" dirty="0" err="1"/>
            <a:t>sectio</a:t>
          </a:r>
          <a:endParaRPr lang="da-DK" dirty="0"/>
        </a:p>
      </dgm:t>
    </dgm:pt>
    <dgm:pt modelId="{E760ED97-0085-4D1A-BC45-99F47A112C57}" type="parTrans" cxnId="{27ECFD56-3FE7-4234-9DB3-43708859C2C9}">
      <dgm:prSet/>
      <dgm:spPr/>
      <dgm:t>
        <a:bodyPr/>
        <a:lstStyle/>
        <a:p>
          <a:endParaRPr lang="da-DK"/>
        </a:p>
      </dgm:t>
    </dgm:pt>
    <dgm:pt modelId="{64018257-BE1C-4099-A6A1-C949276926BC}" type="sibTrans" cxnId="{27ECFD56-3FE7-4234-9DB3-43708859C2C9}">
      <dgm:prSet/>
      <dgm:spPr/>
      <dgm:t>
        <a:bodyPr/>
        <a:lstStyle/>
        <a:p>
          <a:endParaRPr lang="da-DK"/>
        </a:p>
      </dgm:t>
    </dgm:pt>
    <dgm:pt modelId="{AA0116E8-AC97-4FCF-A70E-96E32F7A9BF9}">
      <dgm:prSet phldrT="[Tekst]"/>
      <dgm:spPr/>
      <dgm:t>
        <a:bodyPr/>
        <a:lstStyle/>
        <a:p>
          <a:r>
            <a:rPr lang="da-DK" dirty="0"/>
            <a:t>Vaginal fødsel besluttet</a:t>
          </a:r>
        </a:p>
      </dgm:t>
    </dgm:pt>
    <dgm:pt modelId="{BE31304B-0E92-4FA0-A6BF-839459D634BD}" type="parTrans" cxnId="{B5397A35-203E-43A3-A923-39B83C6C346B}">
      <dgm:prSet/>
      <dgm:spPr/>
      <dgm:t>
        <a:bodyPr/>
        <a:lstStyle/>
        <a:p>
          <a:endParaRPr lang="da-DK"/>
        </a:p>
      </dgm:t>
    </dgm:pt>
    <dgm:pt modelId="{63FE136A-2370-4503-B031-82104530CC5B}" type="sibTrans" cxnId="{B5397A35-203E-43A3-A923-39B83C6C346B}">
      <dgm:prSet/>
      <dgm:spPr/>
      <dgm:t>
        <a:bodyPr/>
        <a:lstStyle/>
        <a:p>
          <a:endParaRPr lang="da-DK"/>
        </a:p>
      </dgm:t>
    </dgm:pt>
    <dgm:pt modelId="{E0FFBCD0-A493-495F-8ED2-DE179F40169B}">
      <dgm:prSet phldrT="[Tekst]"/>
      <dgm:spPr/>
      <dgm:t>
        <a:bodyPr/>
        <a:lstStyle/>
        <a:p>
          <a:r>
            <a:rPr lang="da-DK" dirty="0" err="1"/>
            <a:t>Sectio</a:t>
          </a:r>
          <a:r>
            <a:rPr lang="da-DK" dirty="0"/>
            <a:t> besluttet </a:t>
          </a:r>
        </a:p>
      </dgm:t>
    </dgm:pt>
    <dgm:pt modelId="{441D2D1F-7682-4224-A24A-D84B8AD7D8D9}" type="parTrans" cxnId="{5997D622-7987-49CC-A362-8955518A9DA4}">
      <dgm:prSet/>
      <dgm:spPr/>
      <dgm:t>
        <a:bodyPr/>
        <a:lstStyle/>
        <a:p>
          <a:endParaRPr lang="da-DK"/>
        </a:p>
      </dgm:t>
    </dgm:pt>
    <dgm:pt modelId="{547E0409-7634-4803-9315-283C4BF761A1}" type="sibTrans" cxnId="{5997D622-7987-49CC-A362-8955518A9DA4}">
      <dgm:prSet/>
      <dgm:spPr/>
      <dgm:t>
        <a:bodyPr/>
        <a:lstStyle/>
        <a:p>
          <a:endParaRPr lang="da-DK"/>
        </a:p>
      </dgm:t>
    </dgm:pt>
    <dgm:pt modelId="{1C055EEB-C5FE-4AB9-A756-05643EC42F23}">
      <dgm:prSet phldrT="[Tekst]"/>
      <dgm:spPr/>
      <dgm:t>
        <a:bodyPr/>
        <a:lstStyle/>
        <a:p>
          <a:r>
            <a:rPr lang="da-DK" dirty="0"/>
            <a:t>Føder vaginalt</a:t>
          </a:r>
        </a:p>
      </dgm:t>
    </dgm:pt>
    <dgm:pt modelId="{4A58FFA9-5624-481A-B941-FE8E55E1F197}" type="parTrans" cxnId="{2C32A049-40DF-4414-BB00-44D7D9C1AE12}">
      <dgm:prSet/>
      <dgm:spPr/>
      <dgm:t>
        <a:bodyPr/>
        <a:lstStyle/>
        <a:p>
          <a:endParaRPr lang="da-DK"/>
        </a:p>
      </dgm:t>
    </dgm:pt>
    <dgm:pt modelId="{A454246F-48D1-4E57-B024-AACCF4A4746D}" type="sibTrans" cxnId="{2C32A049-40DF-4414-BB00-44D7D9C1AE12}">
      <dgm:prSet/>
      <dgm:spPr/>
      <dgm:t>
        <a:bodyPr/>
        <a:lstStyle/>
        <a:p>
          <a:endParaRPr lang="da-DK"/>
        </a:p>
      </dgm:t>
    </dgm:pt>
    <dgm:pt modelId="{7D003387-5F72-4751-91B2-582AED617EF9}">
      <dgm:prSet phldrT="[Tekst]"/>
      <dgm:spPr/>
      <dgm:t>
        <a:bodyPr/>
        <a:lstStyle/>
        <a:p>
          <a:r>
            <a:rPr lang="da-DK" dirty="0"/>
            <a:t>Føder ved akut </a:t>
          </a:r>
          <a:r>
            <a:rPr lang="da-DK" dirty="0" err="1"/>
            <a:t>sectio</a:t>
          </a:r>
          <a:endParaRPr lang="da-DK" dirty="0"/>
        </a:p>
      </dgm:t>
    </dgm:pt>
    <dgm:pt modelId="{22E7628F-BD5D-4DBC-BA23-3C9B37AD778F}" type="parTrans" cxnId="{7C8C8CBF-9F3F-4B2B-BBCF-D5636BC0E8D6}">
      <dgm:prSet/>
      <dgm:spPr/>
      <dgm:t>
        <a:bodyPr/>
        <a:lstStyle/>
        <a:p>
          <a:endParaRPr lang="da-DK"/>
        </a:p>
      </dgm:t>
    </dgm:pt>
    <dgm:pt modelId="{3C7BFC94-1969-4E9F-980A-9461DBB39C2D}" type="sibTrans" cxnId="{7C8C8CBF-9F3F-4B2B-BBCF-D5636BC0E8D6}">
      <dgm:prSet/>
      <dgm:spPr/>
      <dgm:t>
        <a:bodyPr/>
        <a:lstStyle/>
        <a:p>
          <a:endParaRPr lang="da-DK"/>
        </a:p>
      </dgm:t>
    </dgm:pt>
    <dgm:pt modelId="{036FD927-B3FD-43B8-9CAA-B4FB60DE5E0F}">
      <dgm:prSet phldrT="[Tekst]"/>
      <dgm:spPr/>
      <dgm:t>
        <a:bodyPr/>
        <a:lstStyle/>
        <a:p>
          <a:r>
            <a:rPr lang="da-DK" dirty="0"/>
            <a:t>Føder ved </a:t>
          </a:r>
          <a:r>
            <a:rPr lang="da-DK" dirty="0" err="1"/>
            <a:t>elektivt</a:t>
          </a:r>
          <a:r>
            <a:rPr lang="da-DK" dirty="0"/>
            <a:t> </a:t>
          </a:r>
          <a:r>
            <a:rPr lang="da-DK" dirty="0" err="1"/>
            <a:t>sectio</a:t>
          </a:r>
          <a:endParaRPr lang="da-DK" dirty="0"/>
        </a:p>
      </dgm:t>
    </dgm:pt>
    <dgm:pt modelId="{26C25052-9B54-437D-A5BA-F57FED809977}" type="parTrans" cxnId="{C3C38126-5B94-492C-8A63-2F0957AD6CAF}">
      <dgm:prSet/>
      <dgm:spPr/>
      <dgm:t>
        <a:bodyPr/>
        <a:lstStyle/>
        <a:p>
          <a:endParaRPr lang="da-DK"/>
        </a:p>
      </dgm:t>
    </dgm:pt>
    <dgm:pt modelId="{F2AF71A2-862E-4017-90FE-AB06417D29EE}" type="sibTrans" cxnId="{C3C38126-5B94-492C-8A63-2F0957AD6CAF}">
      <dgm:prSet/>
      <dgm:spPr/>
      <dgm:t>
        <a:bodyPr/>
        <a:lstStyle/>
        <a:p>
          <a:endParaRPr lang="da-DK"/>
        </a:p>
      </dgm:t>
    </dgm:pt>
    <dgm:pt modelId="{5CDE6281-DD54-4DDC-AAEF-BFFEF770478F}">
      <dgm:prSet phldrT="[Tekst]"/>
      <dgm:spPr/>
      <dgm:t>
        <a:bodyPr/>
        <a:lstStyle/>
        <a:p>
          <a:r>
            <a:rPr lang="da-DK" dirty="0"/>
            <a:t>Føder ved akut </a:t>
          </a:r>
          <a:r>
            <a:rPr lang="da-DK" dirty="0" err="1"/>
            <a:t>sectio</a:t>
          </a:r>
          <a:endParaRPr lang="da-DK" dirty="0"/>
        </a:p>
      </dgm:t>
    </dgm:pt>
    <dgm:pt modelId="{F398C244-0D74-420C-8691-0DB115C52BA4}" type="parTrans" cxnId="{59799E6E-B6D2-4589-BB6B-690F0939FF0A}">
      <dgm:prSet/>
      <dgm:spPr/>
      <dgm:t>
        <a:bodyPr/>
        <a:lstStyle/>
        <a:p>
          <a:endParaRPr lang="da-DK"/>
        </a:p>
      </dgm:t>
    </dgm:pt>
    <dgm:pt modelId="{1D55C391-BC02-4D77-800C-3244A1BD7981}" type="sibTrans" cxnId="{59799E6E-B6D2-4589-BB6B-690F0939FF0A}">
      <dgm:prSet/>
      <dgm:spPr/>
      <dgm:t>
        <a:bodyPr/>
        <a:lstStyle/>
        <a:p>
          <a:endParaRPr lang="da-DK"/>
        </a:p>
      </dgm:t>
    </dgm:pt>
    <dgm:pt modelId="{839E0CD0-F6FA-444A-AB00-6734F169F4A9}">
      <dgm:prSet phldrT="[Tekst]"/>
      <dgm:spPr/>
      <dgm:t>
        <a:bodyPr/>
        <a:lstStyle/>
        <a:p>
          <a:r>
            <a:rPr lang="da-DK" dirty="0"/>
            <a:t>Føder vaginalt</a:t>
          </a:r>
        </a:p>
      </dgm:t>
    </dgm:pt>
    <dgm:pt modelId="{32313DA3-6001-43C7-9636-9FA4BA59AC6B}" type="parTrans" cxnId="{556D9417-FF6E-4CF5-B9E8-474AC49DDC28}">
      <dgm:prSet/>
      <dgm:spPr/>
      <dgm:t>
        <a:bodyPr/>
        <a:lstStyle/>
        <a:p>
          <a:endParaRPr lang="da-DK"/>
        </a:p>
      </dgm:t>
    </dgm:pt>
    <dgm:pt modelId="{23244F2E-2E06-49BA-B9A4-BB715E4BF789}" type="sibTrans" cxnId="{556D9417-FF6E-4CF5-B9E8-474AC49DDC28}">
      <dgm:prSet/>
      <dgm:spPr/>
      <dgm:t>
        <a:bodyPr/>
        <a:lstStyle/>
        <a:p>
          <a:endParaRPr lang="da-DK"/>
        </a:p>
      </dgm:t>
    </dgm:pt>
    <dgm:pt modelId="{8EA9AB79-72BB-45B1-84F1-2CFE782DB1F5}">
      <dgm:prSet phldrT="[Tekst]"/>
      <dgm:spPr/>
      <dgm:t>
        <a:bodyPr/>
        <a:lstStyle/>
        <a:p>
          <a:r>
            <a:rPr lang="da-DK" dirty="0"/>
            <a:t>Føder ved akut </a:t>
          </a:r>
          <a:r>
            <a:rPr lang="da-DK" dirty="0" err="1"/>
            <a:t>sectio</a:t>
          </a:r>
          <a:endParaRPr lang="da-DK" dirty="0"/>
        </a:p>
      </dgm:t>
    </dgm:pt>
    <dgm:pt modelId="{A544EC75-9447-4ADA-8FA7-C842B6BA43C5}" type="parTrans" cxnId="{2175D121-1931-482C-B286-4D6DF3C925D6}">
      <dgm:prSet/>
      <dgm:spPr/>
      <dgm:t>
        <a:bodyPr/>
        <a:lstStyle/>
        <a:p>
          <a:endParaRPr lang="da-DK"/>
        </a:p>
      </dgm:t>
    </dgm:pt>
    <dgm:pt modelId="{59CF228C-A756-4BF7-87A7-9A00F0E55753}" type="sibTrans" cxnId="{2175D121-1931-482C-B286-4D6DF3C925D6}">
      <dgm:prSet/>
      <dgm:spPr/>
      <dgm:t>
        <a:bodyPr/>
        <a:lstStyle/>
        <a:p>
          <a:endParaRPr lang="da-DK"/>
        </a:p>
      </dgm:t>
    </dgm:pt>
    <dgm:pt modelId="{BF0814E5-7BED-43A9-B296-4BFE3CCEF260}">
      <dgm:prSet phldrT="[Tekst]"/>
      <dgm:spPr>
        <a:solidFill>
          <a:srgbClr val="92D050"/>
        </a:solidFill>
      </dgm:spPr>
      <dgm:t>
        <a:bodyPr/>
        <a:lstStyle/>
        <a:p>
          <a:r>
            <a:rPr lang="da-DK" dirty="0"/>
            <a:t>Ingen </a:t>
          </a:r>
          <a:r>
            <a:rPr lang="da-DK" dirty="0" err="1"/>
            <a:t>sectiokode</a:t>
          </a:r>
          <a:endParaRPr lang="da-DK" dirty="0"/>
        </a:p>
      </dgm:t>
    </dgm:pt>
    <dgm:pt modelId="{2146503E-9211-44EE-98EB-3048073EE596}" type="parTrans" cxnId="{4F3C8865-4436-4396-8190-485917849182}">
      <dgm:prSet/>
      <dgm:spPr/>
      <dgm:t>
        <a:bodyPr/>
        <a:lstStyle/>
        <a:p>
          <a:endParaRPr lang="da-DK"/>
        </a:p>
      </dgm:t>
    </dgm:pt>
    <dgm:pt modelId="{39C6C853-DD33-47BD-ACFA-15F83D97A9A0}" type="sibTrans" cxnId="{4F3C8865-4436-4396-8190-485917849182}">
      <dgm:prSet/>
      <dgm:spPr/>
      <dgm:t>
        <a:bodyPr/>
        <a:lstStyle/>
        <a:p>
          <a:endParaRPr lang="da-DK"/>
        </a:p>
      </dgm:t>
    </dgm:pt>
    <dgm:pt modelId="{EA06488D-82B3-42B0-A6E7-BD7C3112CDC4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a-DK" dirty="0"/>
            <a:t>KMCA10E</a:t>
          </a:r>
        </a:p>
      </dgm:t>
    </dgm:pt>
    <dgm:pt modelId="{478FF64D-FFE8-4576-BEA8-4DEBC2D7DABC}" type="parTrans" cxnId="{3F679BD1-471A-4B45-99A9-7D6F7ECC8703}">
      <dgm:prSet/>
      <dgm:spPr/>
      <dgm:t>
        <a:bodyPr/>
        <a:lstStyle/>
        <a:p>
          <a:endParaRPr lang="da-DK"/>
        </a:p>
      </dgm:t>
    </dgm:pt>
    <dgm:pt modelId="{16B57296-565C-4A70-8794-A86B72D9EBC6}" type="sibTrans" cxnId="{3F679BD1-471A-4B45-99A9-7D6F7ECC8703}">
      <dgm:prSet/>
      <dgm:spPr/>
      <dgm:t>
        <a:bodyPr/>
        <a:lstStyle/>
        <a:p>
          <a:endParaRPr lang="da-DK"/>
        </a:p>
      </dgm:t>
    </dgm:pt>
    <dgm:pt modelId="{BEC16F3B-1135-4544-9E77-F9AA1490A222}">
      <dgm:prSet phldrT="[Tekst]"/>
      <dgm:spPr/>
      <dgm:t>
        <a:bodyPr/>
        <a:lstStyle/>
        <a:p>
          <a:r>
            <a:rPr lang="da-DK" dirty="0"/>
            <a:t>KMCA10B</a:t>
          </a:r>
        </a:p>
      </dgm:t>
    </dgm:pt>
    <dgm:pt modelId="{8B81C9A6-F7E6-4EF6-B36E-53F605B4822A}" type="parTrans" cxnId="{30EA5FB3-B4E5-4B76-AB9B-CCFDD2FE8436}">
      <dgm:prSet/>
      <dgm:spPr/>
      <dgm:t>
        <a:bodyPr/>
        <a:lstStyle/>
        <a:p>
          <a:endParaRPr lang="da-DK"/>
        </a:p>
      </dgm:t>
    </dgm:pt>
    <dgm:pt modelId="{E8A93015-109C-4A1A-9022-3A8001C24E7F}" type="sibTrans" cxnId="{30EA5FB3-B4E5-4B76-AB9B-CCFDD2FE8436}">
      <dgm:prSet/>
      <dgm:spPr/>
      <dgm:t>
        <a:bodyPr/>
        <a:lstStyle/>
        <a:p>
          <a:endParaRPr lang="da-DK"/>
        </a:p>
      </dgm:t>
    </dgm:pt>
    <dgm:pt modelId="{6DB78B1F-9417-4DDD-AC4E-61A24396652D}">
      <dgm:prSet phldrT="[Tekst]"/>
      <dgm:spPr>
        <a:solidFill>
          <a:srgbClr val="7030A0"/>
        </a:solidFill>
        <a:ln>
          <a:solidFill>
            <a:srgbClr val="0070C0"/>
          </a:solidFill>
        </a:ln>
      </dgm:spPr>
      <dgm:t>
        <a:bodyPr/>
        <a:lstStyle/>
        <a:p>
          <a:r>
            <a:rPr lang="da-DK" dirty="0"/>
            <a:t>KMCA10D</a:t>
          </a:r>
        </a:p>
      </dgm:t>
    </dgm:pt>
    <dgm:pt modelId="{F60A3FA8-C52E-4527-812F-6E971F85ACC8}" type="parTrans" cxnId="{28504391-1D1F-4079-9F5B-C682B6648026}">
      <dgm:prSet/>
      <dgm:spPr/>
      <dgm:t>
        <a:bodyPr/>
        <a:lstStyle/>
        <a:p>
          <a:endParaRPr lang="da-DK"/>
        </a:p>
      </dgm:t>
    </dgm:pt>
    <dgm:pt modelId="{9F96FE30-8DB5-4202-AEE3-F25A08155D93}" type="sibTrans" cxnId="{28504391-1D1F-4079-9F5B-C682B6648026}">
      <dgm:prSet/>
      <dgm:spPr/>
      <dgm:t>
        <a:bodyPr/>
        <a:lstStyle/>
        <a:p>
          <a:endParaRPr lang="da-DK"/>
        </a:p>
      </dgm:t>
    </dgm:pt>
    <dgm:pt modelId="{AD71EC72-B05D-4B6F-B717-583D1C25AAEE}">
      <dgm:prSet phldrT="[Tekst]"/>
      <dgm:spPr>
        <a:solidFill>
          <a:srgbClr val="92D050"/>
        </a:solidFill>
      </dgm:spPr>
      <dgm:t>
        <a:bodyPr/>
        <a:lstStyle/>
        <a:p>
          <a:r>
            <a:rPr lang="da-DK" dirty="0"/>
            <a:t>Ingen </a:t>
          </a:r>
          <a:r>
            <a:rPr lang="da-DK" dirty="0" err="1"/>
            <a:t>sectiokode</a:t>
          </a:r>
          <a:endParaRPr lang="da-DK" dirty="0"/>
        </a:p>
      </dgm:t>
    </dgm:pt>
    <dgm:pt modelId="{6F7D6712-CF75-446A-9F99-1ED080E4E579}" type="parTrans" cxnId="{CC4A2EAA-67D5-4CA7-B22A-2AE3C6441B71}">
      <dgm:prSet/>
      <dgm:spPr/>
      <dgm:t>
        <a:bodyPr/>
        <a:lstStyle/>
        <a:p>
          <a:endParaRPr lang="da-DK"/>
        </a:p>
      </dgm:t>
    </dgm:pt>
    <dgm:pt modelId="{16C4350C-4874-4DDE-9305-0EF6A3C0FE0E}" type="sibTrans" cxnId="{CC4A2EAA-67D5-4CA7-B22A-2AE3C6441B71}">
      <dgm:prSet/>
      <dgm:spPr/>
      <dgm:t>
        <a:bodyPr/>
        <a:lstStyle/>
        <a:p>
          <a:endParaRPr lang="da-DK"/>
        </a:p>
      </dgm:t>
    </dgm:pt>
    <dgm:pt modelId="{A6E04B17-D7CB-4B22-9DB0-0366BD447558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a-DK" dirty="0"/>
            <a:t>KMCA10E</a:t>
          </a:r>
        </a:p>
      </dgm:t>
    </dgm:pt>
    <dgm:pt modelId="{A985D3E6-0166-4101-A78B-9AAD7CFCD1AB}" type="parTrans" cxnId="{08F36FC7-2252-437E-97DB-BF5C98529FFA}">
      <dgm:prSet/>
      <dgm:spPr/>
      <dgm:t>
        <a:bodyPr/>
        <a:lstStyle/>
        <a:p>
          <a:endParaRPr lang="da-DK"/>
        </a:p>
      </dgm:t>
    </dgm:pt>
    <dgm:pt modelId="{B9F41624-1C82-4F50-BC28-BF6C72BFBAA6}" type="sibTrans" cxnId="{08F36FC7-2252-437E-97DB-BF5C98529FFA}">
      <dgm:prSet/>
      <dgm:spPr/>
      <dgm:t>
        <a:bodyPr/>
        <a:lstStyle/>
        <a:p>
          <a:endParaRPr lang="da-DK"/>
        </a:p>
      </dgm:t>
    </dgm:pt>
    <dgm:pt modelId="{65873FC6-E7D3-43AA-AA07-D2A9076B2AF6}">
      <dgm:prSet phldrT="[Tekst]"/>
      <dgm:spPr>
        <a:solidFill>
          <a:srgbClr val="7030A0"/>
        </a:solidFill>
      </dgm:spPr>
      <dgm:t>
        <a:bodyPr/>
        <a:lstStyle/>
        <a:p>
          <a:r>
            <a:rPr lang="da-DK" dirty="0"/>
            <a:t>KMCA10D</a:t>
          </a:r>
        </a:p>
      </dgm:t>
    </dgm:pt>
    <dgm:pt modelId="{570DB9A3-4715-4FCB-B14F-D951E1B111A0}" type="parTrans" cxnId="{722FF212-DAB9-47BA-BD63-F4905B588406}">
      <dgm:prSet/>
      <dgm:spPr/>
      <dgm:t>
        <a:bodyPr/>
        <a:lstStyle/>
        <a:p>
          <a:endParaRPr lang="da-DK"/>
        </a:p>
      </dgm:t>
    </dgm:pt>
    <dgm:pt modelId="{8AC4AE2D-9094-45AC-9FDA-753543F46A29}" type="sibTrans" cxnId="{722FF212-DAB9-47BA-BD63-F4905B588406}">
      <dgm:prSet/>
      <dgm:spPr/>
      <dgm:t>
        <a:bodyPr/>
        <a:lstStyle/>
        <a:p>
          <a:endParaRPr lang="da-DK"/>
        </a:p>
      </dgm:t>
    </dgm:pt>
    <dgm:pt modelId="{5774532F-9081-4E7C-86DE-3BA4F1D27FF4}" type="pres">
      <dgm:prSet presAssocID="{84B7ED77-65B9-41C1-A9B5-25F4DC3A9FF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0630A06-C4BA-49A4-B478-7B761AB2DD3B}" type="pres">
      <dgm:prSet presAssocID="{DAF9FCBC-F37B-4435-8E5C-168FABE2B43F}" presName="root1" presStyleCnt="0"/>
      <dgm:spPr/>
    </dgm:pt>
    <dgm:pt modelId="{47D9F178-0371-4332-8747-67AF4E89C147}" type="pres">
      <dgm:prSet presAssocID="{DAF9FCBC-F37B-4435-8E5C-168FABE2B43F}" presName="LevelOneTextNode" presStyleLbl="node0" presStyleIdx="0" presStyleCnt="1">
        <dgm:presLayoutVars>
          <dgm:chPref val="3"/>
        </dgm:presLayoutVars>
      </dgm:prSet>
      <dgm:spPr/>
    </dgm:pt>
    <dgm:pt modelId="{E1DB3DA3-E4F4-451E-8E8E-2BDBE0F0C759}" type="pres">
      <dgm:prSet presAssocID="{DAF9FCBC-F37B-4435-8E5C-168FABE2B43F}" presName="level2hierChild" presStyleCnt="0"/>
      <dgm:spPr/>
    </dgm:pt>
    <dgm:pt modelId="{C65FFE17-39E8-40DB-99AD-7191F118D51B}" type="pres">
      <dgm:prSet presAssocID="{92B24F05-E0CD-498B-BCE6-B83948FCD436}" presName="conn2-1" presStyleLbl="parChTrans1D2" presStyleIdx="0" presStyleCnt="2"/>
      <dgm:spPr/>
    </dgm:pt>
    <dgm:pt modelId="{2B1C0583-29C6-4B51-BCE0-D21DFA1B3561}" type="pres">
      <dgm:prSet presAssocID="{92B24F05-E0CD-498B-BCE6-B83948FCD436}" presName="connTx" presStyleLbl="parChTrans1D2" presStyleIdx="0" presStyleCnt="2"/>
      <dgm:spPr/>
    </dgm:pt>
    <dgm:pt modelId="{40D9BD65-811E-4FBC-BA08-610FC7236DED}" type="pres">
      <dgm:prSet presAssocID="{ACCED875-2709-4B59-A723-DC5B95D211CF}" presName="root2" presStyleCnt="0"/>
      <dgm:spPr/>
    </dgm:pt>
    <dgm:pt modelId="{7ECB23A7-19BA-4EA2-A1E4-A788E3F30B20}" type="pres">
      <dgm:prSet presAssocID="{ACCED875-2709-4B59-A723-DC5B95D211CF}" presName="LevelTwoTextNode" presStyleLbl="node2" presStyleIdx="0" presStyleCnt="2">
        <dgm:presLayoutVars>
          <dgm:chPref val="3"/>
        </dgm:presLayoutVars>
      </dgm:prSet>
      <dgm:spPr/>
    </dgm:pt>
    <dgm:pt modelId="{3B7F7E27-D442-4672-B196-7F7FB34839BD}" type="pres">
      <dgm:prSet presAssocID="{ACCED875-2709-4B59-A723-DC5B95D211CF}" presName="level3hierChild" presStyleCnt="0"/>
      <dgm:spPr/>
    </dgm:pt>
    <dgm:pt modelId="{C110F2CB-E3F1-47B8-817D-9AD6BF6BCAE6}" type="pres">
      <dgm:prSet presAssocID="{63DC7F18-CA98-4EEE-B52F-0A4E4AF632A3}" presName="conn2-1" presStyleLbl="parChTrans1D3" presStyleIdx="0" presStyleCnt="4"/>
      <dgm:spPr/>
    </dgm:pt>
    <dgm:pt modelId="{95B11242-18EE-4B0D-9DEA-C9D2470A8085}" type="pres">
      <dgm:prSet presAssocID="{63DC7F18-CA98-4EEE-B52F-0A4E4AF632A3}" presName="connTx" presStyleLbl="parChTrans1D3" presStyleIdx="0" presStyleCnt="4"/>
      <dgm:spPr/>
    </dgm:pt>
    <dgm:pt modelId="{E798411E-946C-4A41-9F10-E1073A9B38CE}" type="pres">
      <dgm:prSet presAssocID="{E4771DEE-1E58-49D6-B5C5-5ECFAF44E3BB}" presName="root2" presStyleCnt="0"/>
      <dgm:spPr/>
    </dgm:pt>
    <dgm:pt modelId="{0E702C2B-6D47-4572-A92A-837265CF1EAA}" type="pres">
      <dgm:prSet presAssocID="{E4771DEE-1E58-49D6-B5C5-5ECFAF44E3BB}" presName="LevelTwoTextNode" presStyleLbl="node3" presStyleIdx="0" presStyleCnt="4">
        <dgm:presLayoutVars>
          <dgm:chPref val="3"/>
        </dgm:presLayoutVars>
      </dgm:prSet>
      <dgm:spPr/>
    </dgm:pt>
    <dgm:pt modelId="{B1DE5D5E-D935-40EA-B74B-CF171221D378}" type="pres">
      <dgm:prSet presAssocID="{E4771DEE-1E58-49D6-B5C5-5ECFAF44E3BB}" presName="level3hierChild" presStyleCnt="0"/>
      <dgm:spPr/>
    </dgm:pt>
    <dgm:pt modelId="{6F2C667A-5F78-4531-BE7C-DC723CADC426}" type="pres">
      <dgm:prSet presAssocID="{4A58FFA9-5624-481A-B941-FE8E55E1F197}" presName="conn2-1" presStyleLbl="parChTrans1D4" presStyleIdx="0" presStyleCnt="13"/>
      <dgm:spPr/>
    </dgm:pt>
    <dgm:pt modelId="{AF628AC8-B1D2-4F06-866D-6B15CACF8508}" type="pres">
      <dgm:prSet presAssocID="{4A58FFA9-5624-481A-B941-FE8E55E1F197}" presName="connTx" presStyleLbl="parChTrans1D4" presStyleIdx="0" presStyleCnt="13"/>
      <dgm:spPr/>
    </dgm:pt>
    <dgm:pt modelId="{D937C437-F89E-4F47-80B9-2A0FED26C62F}" type="pres">
      <dgm:prSet presAssocID="{1C055EEB-C5FE-4AB9-A756-05643EC42F23}" presName="root2" presStyleCnt="0"/>
      <dgm:spPr/>
    </dgm:pt>
    <dgm:pt modelId="{81E11D75-38D6-42D1-9BF9-966DFA043B5F}" type="pres">
      <dgm:prSet presAssocID="{1C055EEB-C5FE-4AB9-A756-05643EC42F23}" presName="LevelTwoTextNode" presStyleLbl="node4" presStyleIdx="0" presStyleCnt="13">
        <dgm:presLayoutVars>
          <dgm:chPref val="3"/>
        </dgm:presLayoutVars>
      </dgm:prSet>
      <dgm:spPr/>
    </dgm:pt>
    <dgm:pt modelId="{5D111C28-397F-4AC7-B7CA-96D8CAF17EB1}" type="pres">
      <dgm:prSet presAssocID="{1C055EEB-C5FE-4AB9-A756-05643EC42F23}" presName="level3hierChild" presStyleCnt="0"/>
      <dgm:spPr/>
    </dgm:pt>
    <dgm:pt modelId="{6BAC280C-1A86-4255-A5A4-4A689E03E53F}" type="pres">
      <dgm:prSet presAssocID="{2146503E-9211-44EE-98EB-3048073EE596}" presName="conn2-1" presStyleLbl="parChTrans1D4" presStyleIdx="1" presStyleCnt="13"/>
      <dgm:spPr/>
    </dgm:pt>
    <dgm:pt modelId="{E8B3D985-A1D8-4F86-903B-C3119097E7EA}" type="pres">
      <dgm:prSet presAssocID="{2146503E-9211-44EE-98EB-3048073EE596}" presName="connTx" presStyleLbl="parChTrans1D4" presStyleIdx="1" presStyleCnt="13"/>
      <dgm:spPr/>
    </dgm:pt>
    <dgm:pt modelId="{E6913D32-3A80-4502-A2A8-C2F568CA2AA6}" type="pres">
      <dgm:prSet presAssocID="{BF0814E5-7BED-43A9-B296-4BFE3CCEF260}" presName="root2" presStyleCnt="0"/>
      <dgm:spPr/>
    </dgm:pt>
    <dgm:pt modelId="{C41F0488-034E-4DD7-8BE3-102097B595C1}" type="pres">
      <dgm:prSet presAssocID="{BF0814E5-7BED-43A9-B296-4BFE3CCEF260}" presName="LevelTwoTextNode" presStyleLbl="node4" presStyleIdx="1" presStyleCnt="13">
        <dgm:presLayoutVars>
          <dgm:chPref val="3"/>
        </dgm:presLayoutVars>
      </dgm:prSet>
      <dgm:spPr/>
    </dgm:pt>
    <dgm:pt modelId="{FAE70649-4EE0-4892-86F1-63962CFA0B2A}" type="pres">
      <dgm:prSet presAssocID="{BF0814E5-7BED-43A9-B296-4BFE3CCEF260}" presName="level3hierChild" presStyleCnt="0"/>
      <dgm:spPr/>
    </dgm:pt>
    <dgm:pt modelId="{EFAFA978-2038-4A16-8A2C-80083F4E8355}" type="pres">
      <dgm:prSet presAssocID="{22E7628F-BD5D-4DBC-BA23-3C9B37AD778F}" presName="conn2-1" presStyleLbl="parChTrans1D4" presStyleIdx="2" presStyleCnt="13"/>
      <dgm:spPr/>
    </dgm:pt>
    <dgm:pt modelId="{62CC243A-22EA-4380-A7EA-0600D6A9ADCE}" type="pres">
      <dgm:prSet presAssocID="{22E7628F-BD5D-4DBC-BA23-3C9B37AD778F}" presName="connTx" presStyleLbl="parChTrans1D4" presStyleIdx="2" presStyleCnt="13"/>
      <dgm:spPr/>
    </dgm:pt>
    <dgm:pt modelId="{94DBFC93-6851-490F-BC61-8F571F707A8E}" type="pres">
      <dgm:prSet presAssocID="{7D003387-5F72-4751-91B2-582AED617EF9}" presName="root2" presStyleCnt="0"/>
      <dgm:spPr/>
    </dgm:pt>
    <dgm:pt modelId="{6471EEB0-A23F-4EDE-8B26-37725B4B9CC6}" type="pres">
      <dgm:prSet presAssocID="{7D003387-5F72-4751-91B2-582AED617EF9}" presName="LevelTwoTextNode" presStyleLbl="node4" presStyleIdx="2" presStyleCnt="13">
        <dgm:presLayoutVars>
          <dgm:chPref val="3"/>
        </dgm:presLayoutVars>
      </dgm:prSet>
      <dgm:spPr/>
    </dgm:pt>
    <dgm:pt modelId="{761539F8-E6AE-49FC-B7D3-BBD8AA77AD0F}" type="pres">
      <dgm:prSet presAssocID="{7D003387-5F72-4751-91B2-582AED617EF9}" presName="level3hierChild" presStyleCnt="0"/>
      <dgm:spPr/>
    </dgm:pt>
    <dgm:pt modelId="{554D8FE0-8D28-42DB-905B-02B8C8624382}" type="pres">
      <dgm:prSet presAssocID="{478FF64D-FFE8-4576-BEA8-4DEBC2D7DABC}" presName="conn2-1" presStyleLbl="parChTrans1D4" presStyleIdx="3" presStyleCnt="13"/>
      <dgm:spPr/>
    </dgm:pt>
    <dgm:pt modelId="{3F3A2329-575A-4C43-9CC1-CC15BCD69669}" type="pres">
      <dgm:prSet presAssocID="{478FF64D-FFE8-4576-BEA8-4DEBC2D7DABC}" presName="connTx" presStyleLbl="parChTrans1D4" presStyleIdx="3" presStyleCnt="13"/>
      <dgm:spPr/>
    </dgm:pt>
    <dgm:pt modelId="{A79030FB-8ED1-431F-AE75-9D94111F78F5}" type="pres">
      <dgm:prSet presAssocID="{EA06488D-82B3-42B0-A6E7-BD7C3112CDC4}" presName="root2" presStyleCnt="0"/>
      <dgm:spPr/>
    </dgm:pt>
    <dgm:pt modelId="{D952BAC4-06C0-47E3-AE87-54C27888E09A}" type="pres">
      <dgm:prSet presAssocID="{EA06488D-82B3-42B0-A6E7-BD7C3112CDC4}" presName="LevelTwoTextNode" presStyleLbl="node4" presStyleIdx="3" presStyleCnt="13">
        <dgm:presLayoutVars>
          <dgm:chPref val="3"/>
        </dgm:presLayoutVars>
      </dgm:prSet>
      <dgm:spPr/>
    </dgm:pt>
    <dgm:pt modelId="{C73B317A-2E73-4A81-B8A8-4AA85D3D0FC0}" type="pres">
      <dgm:prSet presAssocID="{EA06488D-82B3-42B0-A6E7-BD7C3112CDC4}" presName="level3hierChild" presStyleCnt="0"/>
      <dgm:spPr/>
    </dgm:pt>
    <dgm:pt modelId="{D37980DF-62E3-42E4-B943-DB729A585896}" type="pres">
      <dgm:prSet presAssocID="{E760ED97-0085-4D1A-BC45-99F47A112C57}" presName="conn2-1" presStyleLbl="parChTrans1D3" presStyleIdx="1" presStyleCnt="4"/>
      <dgm:spPr/>
    </dgm:pt>
    <dgm:pt modelId="{37F73EAA-0C8A-41C7-BE3E-EE92D42BE91D}" type="pres">
      <dgm:prSet presAssocID="{E760ED97-0085-4D1A-BC45-99F47A112C57}" presName="connTx" presStyleLbl="parChTrans1D3" presStyleIdx="1" presStyleCnt="4"/>
      <dgm:spPr/>
    </dgm:pt>
    <dgm:pt modelId="{5119D508-2780-4291-B389-8D5773DFFFAB}" type="pres">
      <dgm:prSet presAssocID="{6D978CD3-F5EB-4654-9524-5B7EA863CA63}" presName="root2" presStyleCnt="0"/>
      <dgm:spPr/>
    </dgm:pt>
    <dgm:pt modelId="{045D4825-BE5D-4008-A2DD-4E88CE9D4899}" type="pres">
      <dgm:prSet presAssocID="{6D978CD3-F5EB-4654-9524-5B7EA863CA63}" presName="LevelTwoTextNode" presStyleLbl="node3" presStyleIdx="1" presStyleCnt="4">
        <dgm:presLayoutVars>
          <dgm:chPref val="3"/>
        </dgm:presLayoutVars>
      </dgm:prSet>
      <dgm:spPr/>
    </dgm:pt>
    <dgm:pt modelId="{7F29A18D-5ADC-43BE-8CEA-D7818403A04F}" type="pres">
      <dgm:prSet presAssocID="{6D978CD3-F5EB-4654-9524-5B7EA863CA63}" presName="level3hierChild" presStyleCnt="0"/>
      <dgm:spPr/>
    </dgm:pt>
    <dgm:pt modelId="{62F4873E-8B77-4653-8CC1-2484EAEEAA6C}" type="pres">
      <dgm:prSet presAssocID="{26C25052-9B54-437D-A5BA-F57FED809977}" presName="conn2-1" presStyleLbl="parChTrans1D4" presStyleIdx="4" presStyleCnt="13"/>
      <dgm:spPr/>
    </dgm:pt>
    <dgm:pt modelId="{76A8B7A3-3A66-4229-AF7A-2F177E38FE28}" type="pres">
      <dgm:prSet presAssocID="{26C25052-9B54-437D-A5BA-F57FED809977}" presName="connTx" presStyleLbl="parChTrans1D4" presStyleIdx="4" presStyleCnt="13"/>
      <dgm:spPr/>
    </dgm:pt>
    <dgm:pt modelId="{875DC2FA-3276-4D36-8FB1-2AB4AB9C1F76}" type="pres">
      <dgm:prSet presAssocID="{036FD927-B3FD-43B8-9CAA-B4FB60DE5E0F}" presName="root2" presStyleCnt="0"/>
      <dgm:spPr/>
    </dgm:pt>
    <dgm:pt modelId="{392AE218-8F93-4FF3-A61D-93914C8A2D06}" type="pres">
      <dgm:prSet presAssocID="{036FD927-B3FD-43B8-9CAA-B4FB60DE5E0F}" presName="LevelTwoTextNode" presStyleLbl="node4" presStyleIdx="4" presStyleCnt="13">
        <dgm:presLayoutVars>
          <dgm:chPref val="3"/>
        </dgm:presLayoutVars>
      </dgm:prSet>
      <dgm:spPr/>
    </dgm:pt>
    <dgm:pt modelId="{9690483D-5B9F-413C-BCB3-4454D0DD4372}" type="pres">
      <dgm:prSet presAssocID="{036FD927-B3FD-43B8-9CAA-B4FB60DE5E0F}" presName="level3hierChild" presStyleCnt="0"/>
      <dgm:spPr/>
    </dgm:pt>
    <dgm:pt modelId="{0C93DE28-1AA9-4921-929D-814F87779586}" type="pres">
      <dgm:prSet presAssocID="{8B81C9A6-F7E6-4EF6-B36E-53F605B4822A}" presName="conn2-1" presStyleLbl="parChTrans1D4" presStyleIdx="5" presStyleCnt="13"/>
      <dgm:spPr/>
    </dgm:pt>
    <dgm:pt modelId="{1A554BC4-7342-4E20-8A8F-4B97737E1201}" type="pres">
      <dgm:prSet presAssocID="{8B81C9A6-F7E6-4EF6-B36E-53F605B4822A}" presName="connTx" presStyleLbl="parChTrans1D4" presStyleIdx="5" presStyleCnt="13"/>
      <dgm:spPr/>
    </dgm:pt>
    <dgm:pt modelId="{D855D25A-ED21-4921-A522-9407D7E221A9}" type="pres">
      <dgm:prSet presAssocID="{BEC16F3B-1135-4544-9E77-F9AA1490A222}" presName="root2" presStyleCnt="0"/>
      <dgm:spPr/>
    </dgm:pt>
    <dgm:pt modelId="{A4192078-ACB3-4156-81AA-5E25C2CD910D}" type="pres">
      <dgm:prSet presAssocID="{BEC16F3B-1135-4544-9E77-F9AA1490A222}" presName="LevelTwoTextNode" presStyleLbl="node4" presStyleIdx="5" presStyleCnt="13">
        <dgm:presLayoutVars>
          <dgm:chPref val="3"/>
        </dgm:presLayoutVars>
      </dgm:prSet>
      <dgm:spPr/>
    </dgm:pt>
    <dgm:pt modelId="{96DD2EBD-3557-4C87-8BE9-3F2E47781D71}" type="pres">
      <dgm:prSet presAssocID="{BEC16F3B-1135-4544-9E77-F9AA1490A222}" presName="level3hierChild" presStyleCnt="0"/>
      <dgm:spPr/>
    </dgm:pt>
    <dgm:pt modelId="{ED56E3CE-70FA-4F31-8FBF-55651C6788B9}" type="pres">
      <dgm:prSet presAssocID="{F398C244-0D74-420C-8691-0DB115C52BA4}" presName="conn2-1" presStyleLbl="parChTrans1D4" presStyleIdx="6" presStyleCnt="13"/>
      <dgm:spPr/>
    </dgm:pt>
    <dgm:pt modelId="{D32B8F48-71E2-4832-8F51-326BC736A448}" type="pres">
      <dgm:prSet presAssocID="{F398C244-0D74-420C-8691-0DB115C52BA4}" presName="connTx" presStyleLbl="parChTrans1D4" presStyleIdx="6" presStyleCnt="13"/>
      <dgm:spPr/>
    </dgm:pt>
    <dgm:pt modelId="{5C1DBFD5-9390-4D97-8B7E-DC3F3165D658}" type="pres">
      <dgm:prSet presAssocID="{5CDE6281-DD54-4DDC-AAEF-BFFEF770478F}" presName="root2" presStyleCnt="0"/>
      <dgm:spPr/>
    </dgm:pt>
    <dgm:pt modelId="{8134B88F-9D69-41DB-B9C1-C597228F4C48}" type="pres">
      <dgm:prSet presAssocID="{5CDE6281-DD54-4DDC-AAEF-BFFEF770478F}" presName="LevelTwoTextNode" presStyleLbl="node4" presStyleIdx="6" presStyleCnt="13">
        <dgm:presLayoutVars>
          <dgm:chPref val="3"/>
        </dgm:presLayoutVars>
      </dgm:prSet>
      <dgm:spPr/>
    </dgm:pt>
    <dgm:pt modelId="{7402F1AC-071B-4E78-AA4F-E3A1A3D93C5E}" type="pres">
      <dgm:prSet presAssocID="{5CDE6281-DD54-4DDC-AAEF-BFFEF770478F}" presName="level3hierChild" presStyleCnt="0"/>
      <dgm:spPr/>
    </dgm:pt>
    <dgm:pt modelId="{8F15B8B0-3B77-43A1-A417-EF667886AFF6}" type="pres">
      <dgm:prSet presAssocID="{F60A3FA8-C52E-4527-812F-6E971F85ACC8}" presName="conn2-1" presStyleLbl="parChTrans1D4" presStyleIdx="7" presStyleCnt="13"/>
      <dgm:spPr/>
    </dgm:pt>
    <dgm:pt modelId="{C6901CE9-35A9-49F2-B7F5-73824644C9E8}" type="pres">
      <dgm:prSet presAssocID="{F60A3FA8-C52E-4527-812F-6E971F85ACC8}" presName="connTx" presStyleLbl="parChTrans1D4" presStyleIdx="7" presStyleCnt="13"/>
      <dgm:spPr/>
    </dgm:pt>
    <dgm:pt modelId="{EF3BBA89-BCD7-4ACB-847C-64A8D33BE13C}" type="pres">
      <dgm:prSet presAssocID="{6DB78B1F-9417-4DDD-AC4E-61A24396652D}" presName="root2" presStyleCnt="0"/>
      <dgm:spPr/>
    </dgm:pt>
    <dgm:pt modelId="{4852D289-9DE4-4BF1-8555-295563EC0634}" type="pres">
      <dgm:prSet presAssocID="{6DB78B1F-9417-4DDD-AC4E-61A24396652D}" presName="LevelTwoTextNode" presStyleLbl="node4" presStyleIdx="7" presStyleCnt="13">
        <dgm:presLayoutVars>
          <dgm:chPref val="3"/>
        </dgm:presLayoutVars>
      </dgm:prSet>
      <dgm:spPr/>
    </dgm:pt>
    <dgm:pt modelId="{DC20561B-9B52-4CA7-ADEE-0630C1D0DD31}" type="pres">
      <dgm:prSet presAssocID="{6DB78B1F-9417-4DDD-AC4E-61A24396652D}" presName="level3hierChild" presStyleCnt="0"/>
      <dgm:spPr/>
    </dgm:pt>
    <dgm:pt modelId="{1CAB0F6B-056F-458E-A43F-8DC0B6F9ADCE}" type="pres">
      <dgm:prSet presAssocID="{DDDD8768-2D7B-4ECF-81CA-A924B575FFB6}" presName="conn2-1" presStyleLbl="parChTrans1D2" presStyleIdx="1" presStyleCnt="2"/>
      <dgm:spPr/>
    </dgm:pt>
    <dgm:pt modelId="{82A4F796-4E21-41ED-A305-53C62449DECE}" type="pres">
      <dgm:prSet presAssocID="{DDDD8768-2D7B-4ECF-81CA-A924B575FFB6}" presName="connTx" presStyleLbl="parChTrans1D2" presStyleIdx="1" presStyleCnt="2"/>
      <dgm:spPr/>
    </dgm:pt>
    <dgm:pt modelId="{AC0A8842-894C-4A51-AA88-842AE59E412B}" type="pres">
      <dgm:prSet presAssocID="{19F7DD9D-99FE-4325-AA74-81EBFBDAA498}" presName="root2" presStyleCnt="0"/>
      <dgm:spPr/>
    </dgm:pt>
    <dgm:pt modelId="{1F06E389-6EB9-4E18-AD76-4483BF30BC3F}" type="pres">
      <dgm:prSet presAssocID="{19F7DD9D-99FE-4325-AA74-81EBFBDAA498}" presName="LevelTwoTextNode" presStyleLbl="node2" presStyleIdx="1" presStyleCnt="2">
        <dgm:presLayoutVars>
          <dgm:chPref val="3"/>
        </dgm:presLayoutVars>
      </dgm:prSet>
      <dgm:spPr/>
    </dgm:pt>
    <dgm:pt modelId="{F4127804-5473-4671-B3BA-18E0E0B92BF3}" type="pres">
      <dgm:prSet presAssocID="{19F7DD9D-99FE-4325-AA74-81EBFBDAA498}" presName="level3hierChild" presStyleCnt="0"/>
      <dgm:spPr/>
    </dgm:pt>
    <dgm:pt modelId="{1B4FD578-D0DB-40D9-95F3-9D92F7716F3E}" type="pres">
      <dgm:prSet presAssocID="{BE31304B-0E92-4FA0-A6BF-839459D634BD}" presName="conn2-1" presStyleLbl="parChTrans1D3" presStyleIdx="2" presStyleCnt="4"/>
      <dgm:spPr/>
    </dgm:pt>
    <dgm:pt modelId="{65AD4238-39D5-4E1C-8EE6-2B4E4745E4B2}" type="pres">
      <dgm:prSet presAssocID="{BE31304B-0E92-4FA0-A6BF-839459D634BD}" presName="connTx" presStyleLbl="parChTrans1D3" presStyleIdx="2" presStyleCnt="4"/>
      <dgm:spPr/>
    </dgm:pt>
    <dgm:pt modelId="{9ED60058-4382-4945-8F00-41A1D3DB95BE}" type="pres">
      <dgm:prSet presAssocID="{AA0116E8-AC97-4FCF-A70E-96E32F7A9BF9}" presName="root2" presStyleCnt="0"/>
      <dgm:spPr/>
    </dgm:pt>
    <dgm:pt modelId="{A197A6D1-04B6-4FAF-BE1B-90BB87039CB3}" type="pres">
      <dgm:prSet presAssocID="{AA0116E8-AC97-4FCF-A70E-96E32F7A9BF9}" presName="LevelTwoTextNode" presStyleLbl="node3" presStyleIdx="2" presStyleCnt="4">
        <dgm:presLayoutVars>
          <dgm:chPref val="3"/>
        </dgm:presLayoutVars>
      </dgm:prSet>
      <dgm:spPr/>
    </dgm:pt>
    <dgm:pt modelId="{0A98BBF3-0443-4F2B-B6D4-A4D6B33A6600}" type="pres">
      <dgm:prSet presAssocID="{AA0116E8-AC97-4FCF-A70E-96E32F7A9BF9}" presName="level3hierChild" presStyleCnt="0"/>
      <dgm:spPr/>
    </dgm:pt>
    <dgm:pt modelId="{A9C2F10E-81C7-4B38-9A3F-8C3B13ACFD35}" type="pres">
      <dgm:prSet presAssocID="{32313DA3-6001-43C7-9636-9FA4BA59AC6B}" presName="conn2-1" presStyleLbl="parChTrans1D4" presStyleIdx="8" presStyleCnt="13"/>
      <dgm:spPr/>
    </dgm:pt>
    <dgm:pt modelId="{A3D55ACE-7D0C-4AD2-8E9A-94C12CBAB38C}" type="pres">
      <dgm:prSet presAssocID="{32313DA3-6001-43C7-9636-9FA4BA59AC6B}" presName="connTx" presStyleLbl="parChTrans1D4" presStyleIdx="8" presStyleCnt="13"/>
      <dgm:spPr/>
    </dgm:pt>
    <dgm:pt modelId="{1C1BD43A-3313-47A6-81B7-007925C0ED57}" type="pres">
      <dgm:prSet presAssocID="{839E0CD0-F6FA-444A-AB00-6734F169F4A9}" presName="root2" presStyleCnt="0"/>
      <dgm:spPr/>
    </dgm:pt>
    <dgm:pt modelId="{3C4C6BC9-843D-4616-8DCC-5178BC60F2E5}" type="pres">
      <dgm:prSet presAssocID="{839E0CD0-F6FA-444A-AB00-6734F169F4A9}" presName="LevelTwoTextNode" presStyleLbl="node4" presStyleIdx="8" presStyleCnt="13">
        <dgm:presLayoutVars>
          <dgm:chPref val="3"/>
        </dgm:presLayoutVars>
      </dgm:prSet>
      <dgm:spPr/>
    </dgm:pt>
    <dgm:pt modelId="{EF34234F-7CFD-498A-9DCB-68D91F991AB6}" type="pres">
      <dgm:prSet presAssocID="{839E0CD0-F6FA-444A-AB00-6734F169F4A9}" presName="level3hierChild" presStyleCnt="0"/>
      <dgm:spPr/>
    </dgm:pt>
    <dgm:pt modelId="{0B6EEA79-1DC7-4777-AAB3-337ABC614080}" type="pres">
      <dgm:prSet presAssocID="{6F7D6712-CF75-446A-9F99-1ED080E4E579}" presName="conn2-1" presStyleLbl="parChTrans1D4" presStyleIdx="9" presStyleCnt="13"/>
      <dgm:spPr/>
    </dgm:pt>
    <dgm:pt modelId="{B7C643C8-2B1C-4694-9282-7C5E5EAF946E}" type="pres">
      <dgm:prSet presAssocID="{6F7D6712-CF75-446A-9F99-1ED080E4E579}" presName="connTx" presStyleLbl="parChTrans1D4" presStyleIdx="9" presStyleCnt="13"/>
      <dgm:spPr/>
    </dgm:pt>
    <dgm:pt modelId="{C5BA1DB2-51CA-4DBF-947A-5CC1C0428064}" type="pres">
      <dgm:prSet presAssocID="{AD71EC72-B05D-4B6F-B717-583D1C25AAEE}" presName="root2" presStyleCnt="0"/>
      <dgm:spPr/>
    </dgm:pt>
    <dgm:pt modelId="{74E512DE-E478-45A3-87CE-032D977F32CD}" type="pres">
      <dgm:prSet presAssocID="{AD71EC72-B05D-4B6F-B717-583D1C25AAEE}" presName="LevelTwoTextNode" presStyleLbl="node4" presStyleIdx="9" presStyleCnt="13">
        <dgm:presLayoutVars>
          <dgm:chPref val="3"/>
        </dgm:presLayoutVars>
      </dgm:prSet>
      <dgm:spPr/>
    </dgm:pt>
    <dgm:pt modelId="{3976F947-01B6-4521-97EF-A3923A4CEDB1}" type="pres">
      <dgm:prSet presAssocID="{AD71EC72-B05D-4B6F-B717-583D1C25AAEE}" presName="level3hierChild" presStyleCnt="0"/>
      <dgm:spPr/>
    </dgm:pt>
    <dgm:pt modelId="{101017BA-0EF7-42DA-B3B0-1C410B5230DA}" type="pres">
      <dgm:prSet presAssocID="{A544EC75-9447-4ADA-8FA7-C842B6BA43C5}" presName="conn2-1" presStyleLbl="parChTrans1D4" presStyleIdx="10" presStyleCnt="13"/>
      <dgm:spPr/>
    </dgm:pt>
    <dgm:pt modelId="{C17A0CA1-9547-40EA-B369-2963E7A8A214}" type="pres">
      <dgm:prSet presAssocID="{A544EC75-9447-4ADA-8FA7-C842B6BA43C5}" presName="connTx" presStyleLbl="parChTrans1D4" presStyleIdx="10" presStyleCnt="13"/>
      <dgm:spPr/>
    </dgm:pt>
    <dgm:pt modelId="{A45CC88E-8D9B-4B63-AD60-91C16CF94898}" type="pres">
      <dgm:prSet presAssocID="{8EA9AB79-72BB-45B1-84F1-2CFE782DB1F5}" presName="root2" presStyleCnt="0"/>
      <dgm:spPr/>
    </dgm:pt>
    <dgm:pt modelId="{BC012AA4-ACA8-4B7B-BB4F-1696C20A6DF5}" type="pres">
      <dgm:prSet presAssocID="{8EA9AB79-72BB-45B1-84F1-2CFE782DB1F5}" presName="LevelTwoTextNode" presStyleLbl="node4" presStyleIdx="10" presStyleCnt="13">
        <dgm:presLayoutVars>
          <dgm:chPref val="3"/>
        </dgm:presLayoutVars>
      </dgm:prSet>
      <dgm:spPr/>
    </dgm:pt>
    <dgm:pt modelId="{D09C21EB-389D-429B-BBE3-3761FC676221}" type="pres">
      <dgm:prSet presAssocID="{8EA9AB79-72BB-45B1-84F1-2CFE782DB1F5}" presName="level3hierChild" presStyleCnt="0"/>
      <dgm:spPr/>
    </dgm:pt>
    <dgm:pt modelId="{A0F89262-AA93-4B8B-A929-B8F434BA99C8}" type="pres">
      <dgm:prSet presAssocID="{A985D3E6-0166-4101-A78B-9AAD7CFCD1AB}" presName="conn2-1" presStyleLbl="parChTrans1D4" presStyleIdx="11" presStyleCnt="13"/>
      <dgm:spPr/>
    </dgm:pt>
    <dgm:pt modelId="{DAD0E9B7-A1DF-4765-B1F1-3C3CA73FF5B2}" type="pres">
      <dgm:prSet presAssocID="{A985D3E6-0166-4101-A78B-9AAD7CFCD1AB}" presName="connTx" presStyleLbl="parChTrans1D4" presStyleIdx="11" presStyleCnt="13"/>
      <dgm:spPr/>
    </dgm:pt>
    <dgm:pt modelId="{B10DCA8D-24B8-4650-8895-2CC2B8577147}" type="pres">
      <dgm:prSet presAssocID="{A6E04B17-D7CB-4B22-9DB0-0366BD447558}" presName="root2" presStyleCnt="0"/>
      <dgm:spPr/>
    </dgm:pt>
    <dgm:pt modelId="{B2537B29-01B1-4964-81E2-E5BB68CEDC6E}" type="pres">
      <dgm:prSet presAssocID="{A6E04B17-D7CB-4B22-9DB0-0366BD447558}" presName="LevelTwoTextNode" presStyleLbl="node4" presStyleIdx="11" presStyleCnt="13">
        <dgm:presLayoutVars>
          <dgm:chPref val="3"/>
        </dgm:presLayoutVars>
      </dgm:prSet>
      <dgm:spPr/>
    </dgm:pt>
    <dgm:pt modelId="{84FD17E3-0CC8-44D1-89DA-F6EE636D0098}" type="pres">
      <dgm:prSet presAssocID="{A6E04B17-D7CB-4B22-9DB0-0366BD447558}" presName="level3hierChild" presStyleCnt="0"/>
      <dgm:spPr/>
    </dgm:pt>
    <dgm:pt modelId="{CEB7EEA5-42C6-4C0E-BFE7-445B1A4C5E7C}" type="pres">
      <dgm:prSet presAssocID="{441D2D1F-7682-4224-A24A-D84B8AD7D8D9}" presName="conn2-1" presStyleLbl="parChTrans1D3" presStyleIdx="3" presStyleCnt="4"/>
      <dgm:spPr/>
    </dgm:pt>
    <dgm:pt modelId="{85168DFC-D581-4052-B7BF-0103D98D340A}" type="pres">
      <dgm:prSet presAssocID="{441D2D1F-7682-4224-A24A-D84B8AD7D8D9}" presName="connTx" presStyleLbl="parChTrans1D3" presStyleIdx="3" presStyleCnt="4"/>
      <dgm:spPr/>
    </dgm:pt>
    <dgm:pt modelId="{C4F4E0DA-29FB-4D1B-BABE-0037B41AA2BB}" type="pres">
      <dgm:prSet presAssocID="{E0FFBCD0-A493-495F-8ED2-DE179F40169B}" presName="root2" presStyleCnt="0"/>
      <dgm:spPr/>
    </dgm:pt>
    <dgm:pt modelId="{67A782DE-4146-4FD1-9FB1-CFA0C1E10130}" type="pres">
      <dgm:prSet presAssocID="{E0FFBCD0-A493-495F-8ED2-DE179F40169B}" presName="LevelTwoTextNode" presStyleLbl="node3" presStyleIdx="3" presStyleCnt="4">
        <dgm:presLayoutVars>
          <dgm:chPref val="3"/>
        </dgm:presLayoutVars>
      </dgm:prSet>
      <dgm:spPr/>
    </dgm:pt>
    <dgm:pt modelId="{536EAEC9-7470-4B25-BC9B-3BF670B1EE78}" type="pres">
      <dgm:prSet presAssocID="{E0FFBCD0-A493-495F-8ED2-DE179F40169B}" presName="level3hierChild" presStyleCnt="0"/>
      <dgm:spPr/>
    </dgm:pt>
    <dgm:pt modelId="{828D8CD5-1F78-4C89-8CB5-8FC5FB156257}" type="pres">
      <dgm:prSet presAssocID="{570DB9A3-4715-4FCB-B14F-D951E1B111A0}" presName="conn2-1" presStyleLbl="parChTrans1D4" presStyleIdx="12" presStyleCnt="13"/>
      <dgm:spPr/>
    </dgm:pt>
    <dgm:pt modelId="{7E61ABC7-8899-4F6B-BCF5-D968DA2EFA3B}" type="pres">
      <dgm:prSet presAssocID="{570DB9A3-4715-4FCB-B14F-D951E1B111A0}" presName="connTx" presStyleLbl="parChTrans1D4" presStyleIdx="12" presStyleCnt="13"/>
      <dgm:spPr/>
    </dgm:pt>
    <dgm:pt modelId="{F3170349-FD92-4F50-840A-0FF134D6BFC0}" type="pres">
      <dgm:prSet presAssocID="{65873FC6-E7D3-43AA-AA07-D2A9076B2AF6}" presName="root2" presStyleCnt="0"/>
      <dgm:spPr/>
    </dgm:pt>
    <dgm:pt modelId="{F3CD72D6-7A25-40DB-ADD3-CA81970C5FAF}" type="pres">
      <dgm:prSet presAssocID="{65873FC6-E7D3-43AA-AA07-D2A9076B2AF6}" presName="LevelTwoTextNode" presStyleLbl="node4" presStyleIdx="12" presStyleCnt="13" custLinFactX="39636" custLinFactNeighborX="100000" custLinFactNeighborY="367">
        <dgm:presLayoutVars>
          <dgm:chPref val="3"/>
        </dgm:presLayoutVars>
      </dgm:prSet>
      <dgm:spPr/>
    </dgm:pt>
    <dgm:pt modelId="{1252C618-86EC-4C21-9C90-93DB137EAE9F}" type="pres">
      <dgm:prSet presAssocID="{65873FC6-E7D3-43AA-AA07-D2A9076B2AF6}" presName="level3hierChild" presStyleCnt="0"/>
      <dgm:spPr/>
    </dgm:pt>
  </dgm:ptLst>
  <dgm:cxnLst>
    <dgm:cxn modelId="{4A36AE06-81F1-44E6-9B86-40EAA517C488}" type="presOf" srcId="{32313DA3-6001-43C7-9636-9FA4BA59AC6B}" destId="{A9C2F10E-81C7-4B38-9A3F-8C3B13ACFD35}" srcOrd="0" destOrd="0" presId="urn:microsoft.com/office/officeart/2005/8/layout/hierarchy2"/>
    <dgm:cxn modelId="{D96A2709-98C8-41AC-B6F7-52ADB3C6F724}" type="presOf" srcId="{839E0CD0-F6FA-444A-AB00-6734F169F4A9}" destId="{3C4C6BC9-843D-4616-8DCC-5178BC60F2E5}" srcOrd="0" destOrd="0" presId="urn:microsoft.com/office/officeart/2005/8/layout/hierarchy2"/>
    <dgm:cxn modelId="{BE3B020B-1A71-42AB-93E7-7CF7CA91D7E3}" type="presOf" srcId="{4A58FFA9-5624-481A-B941-FE8E55E1F197}" destId="{AF628AC8-B1D2-4F06-866D-6B15CACF8508}" srcOrd="1" destOrd="0" presId="urn:microsoft.com/office/officeart/2005/8/layout/hierarchy2"/>
    <dgm:cxn modelId="{5E52C00C-29F5-47A2-8668-4560D6B12F8E}" type="presOf" srcId="{2146503E-9211-44EE-98EB-3048073EE596}" destId="{E8B3D985-A1D8-4F86-903B-C3119097E7EA}" srcOrd="1" destOrd="0" presId="urn:microsoft.com/office/officeart/2005/8/layout/hierarchy2"/>
    <dgm:cxn modelId="{FA0A570D-1A42-49A0-AB28-5EBF1823B1B4}" type="presOf" srcId="{6F7D6712-CF75-446A-9F99-1ED080E4E579}" destId="{B7C643C8-2B1C-4694-9282-7C5E5EAF946E}" srcOrd="1" destOrd="0" presId="urn:microsoft.com/office/officeart/2005/8/layout/hierarchy2"/>
    <dgm:cxn modelId="{2BA21812-ABBC-4384-AF5F-02AC406F4C81}" type="presOf" srcId="{BE31304B-0E92-4FA0-A6BF-839459D634BD}" destId="{65AD4238-39D5-4E1C-8EE6-2B4E4745E4B2}" srcOrd="1" destOrd="0" presId="urn:microsoft.com/office/officeart/2005/8/layout/hierarchy2"/>
    <dgm:cxn modelId="{1823A812-57E9-412E-943B-06EB2EF6F7BB}" type="presOf" srcId="{E760ED97-0085-4D1A-BC45-99F47A112C57}" destId="{D37980DF-62E3-42E4-B943-DB729A585896}" srcOrd="0" destOrd="0" presId="urn:microsoft.com/office/officeart/2005/8/layout/hierarchy2"/>
    <dgm:cxn modelId="{722FF212-DAB9-47BA-BD63-F4905B588406}" srcId="{E0FFBCD0-A493-495F-8ED2-DE179F40169B}" destId="{65873FC6-E7D3-43AA-AA07-D2A9076B2AF6}" srcOrd="0" destOrd="0" parTransId="{570DB9A3-4715-4FCB-B14F-D951E1B111A0}" sibTransId="{8AC4AE2D-9094-45AC-9FDA-753543F46A29}"/>
    <dgm:cxn modelId="{8E274013-54F8-4966-BA14-870D11C677E8}" type="presOf" srcId="{AD71EC72-B05D-4B6F-B717-583D1C25AAEE}" destId="{74E512DE-E478-45A3-87CE-032D977F32CD}" srcOrd="0" destOrd="0" presId="urn:microsoft.com/office/officeart/2005/8/layout/hierarchy2"/>
    <dgm:cxn modelId="{556D9417-FF6E-4CF5-B9E8-474AC49DDC28}" srcId="{AA0116E8-AC97-4FCF-A70E-96E32F7A9BF9}" destId="{839E0CD0-F6FA-444A-AB00-6734F169F4A9}" srcOrd="0" destOrd="0" parTransId="{32313DA3-6001-43C7-9636-9FA4BA59AC6B}" sibTransId="{23244F2E-2E06-49BA-B9A4-BB715E4BF789}"/>
    <dgm:cxn modelId="{1FBB2D18-7968-442C-A054-36E2CDFA0243}" type="presOf" srcId="{F60A3FA8-C52E-4527-812F-6E971F85ACC8}" destId="{C6901CE9-35A9-49F2-B7F5-73824644C9E8}" srcOrd="1" destOrd="0" presId="urn:microsoft.com/office/officeart/2005/8/layout/hierarchy2"/>
    <dgm:cxn modelId="{8991C61A-BC87-4CA8-88F4-3E5FFFA6FCB2}" type="presOf" srcId="{036FD927-B3FD-43B8-9CAA-B4FB60DE5E0F}" destId="{392AE218-8F93-4FF3-A61D-93914C8A2D06}" srcOrd="0" destOrd="0" presId="urn:microsoft.com/office/officeart/2005/8/layout/hierarchy2"/>
    <dgm:cxn modelId="{2175D121-1931-482C-B286-4D6DF3C925D6}" srcId="{AA0116E8-AC97-4FCF-A70E-96E32F7A9BF9}" destId="{8EA9AB79-72BB-45B1-84F1-2CFE782DB1F5}" srcOrd="1" destOrd="0" parTransId="{A544EC75-9447-4ADA-8FA7-C842B6BA43C5}" sibTransId="{59CF228C-A756-4BF7-87A7-9A00F0E55753}"/>
    <dgm:cxn modelId="{FDFC0E22-F98B-442F-8433-90C18D8850E9}" srcId="{84B7ED77-65B9-41C1-A9B5-25F4DC3A9FF6}" destId="{DAF9FCBC-F37B-4435-8E5C-168FABE2B43F}" srcOrd="0" destOrd="0" parTransId="{143446A0-F924-421E-AD67-7DE67E4FC25D}" sibTransId="{DCA3C5F8-F74A-4207-BA86-501F16BEA2A1}"/>
    <dgm:cxn modelId="{5997D622-7987-49CC-A362-8955518A9DA4}" srcId="{19F7DD9D-99FE-4325-AA74-81EBFBDAA498}" destId="{E0FFBCD0-A493-495F-8ED2-DE179F40169B}" srcOrd="1" destOrd="0" parTransId="{441D2D1F-7682-4224-A24A-D84B8AD7D8D9}" sibTransId="{547E0409-7634-4803-9315-283C4BF761A1}"/>
    <dgm:cxn modelId="{280A9C24-169A-4740-A649-3D27AF090BBE}" type="presOf" srcId="{8B81C9A6-F7E6-4EF6-B36E-53F605B4822A}" destId="{1A554BC4-7342-4E20-8A8F-4B97737E1201}" srcOrd="1" destOrd="0" presId="urn:microsoft.com/office/officeart/2005/8/layout/hierarchy2"/>
    <dgm:cxn modelId="{547BCA24-8649-484C-BFD0-96BC1AABE1A4}" type="presOf" srcId="{BF0814E5-7BED-43A9-B296-4BFE3CCEF260}" destId="{C41F0488-034E-4DD7-8BE3-102097B595C1}" srcOrd="0" destOrd="0" presId="urn:microsoft.com/office/officeart/2005/8/layout/hierarchy2"/>
    <dgm:cxn modelId="{3E4D6A26-94E7-4D92-9E61-684303F9C285}" type="presOf" srcId="{8B81C9A6-F7E6-4EF6-B36E-53F605B4822A}" destId="{0C93DE28-1AA9-4921-929D-814F87779586}" srcOrd="0" destOrd="0" presId="urn:microsoft.com/office/officeart/2005/8/layout/hierarchy2"/>
    <dgm:cxn modelId="{C3C38126-5B94-492C-8A63-2F0957AD6CAF}" srcId="{6D978CD3-F5EB-4654-9524-5B7EA863CA63}" destId="{036FD927-B3FD-43B8-9CAA-B4FB60DE5E0F}" srcOrd="0" destOrd="0" parTransId="{26C25052-9B54-437D-A5BA-F57FED809977}" sibTransId="{F2AF71A2-862E-4017-90FE-AB06417D29EE}"/>
    <dgm:cxn modelId="{28BB2F27-0B05-4038-A3FB-DC7A2CC77377}" type="presOf" srcId="{E4771DEE-1E58-49D6-B5C5-5ECFAF44E3BB}" destId="{0E702C2B-6D47-4572-A92A-837265CF1EAA}" srcOrd="0" destOrd="0" presId="urn:microsoft.com/office/officeart/2005/8/layout/hierarchy2"/>
    <dgm:cxn modelId="{4855062E-34F7-4D4F-9962-4C1C7CE10B8D}" type="presOf" srcId="{6F7D6712-CF75-446A-9F99-1ED080E4E579}" destId="{0B6EEA79-1DC7-4777-AAB3-337ABC614080}" srcOrd="0" destOrd="0" presId="urn:microsoft.com/office/officeart/2005/8/layout/hierarchy2"/>
    <dgm:cxn modelId="{B927F134-45B3-464D-8D89-4A8BF64B0E71}" type="presOf" srcId="{84B7ED77-65B9-41C1-A9B5-25F4DC3A9FF6}" destId="{5774532F-9081-4E7C-86DE-3BA4F1D27FF4}" srcOrd="0" destOrd="0" presId="urn:microsoft.com/office/officeart/2005/8/layout/hierarchy2"/>
    <dgm:cxn modelId="{4F4B2E35-A235-464D-813B-B898AE8C207E}" type="presOf" srcId="{32313DA3-6001-43C7-9636-9FA4BA59AC6B}" destId="{A3D55ACE-7D0C-4AD2-8E9A-94C12CBAB38C}" srcOrd="1" destOrd="0" presId="urn:microsoft.com/office/officeart/2005/8/layout/hierarchy2"/>
    <dgm:cxn modelId="{B5397A35-203E-43A3-A923-39B83C6C346B}" srcId="{19F7DD9D-99FE-4325-AA74-81EBFBDAA498}" destId="{AA0116E8-AC97-4FCF-A70E-96E32F7A9BF9}" srcOrd="0" destOrd="0" parTransId="{BE31304B-0E92-4FA0-A6BF-839459D634BD}" sibTransId="{63FE136A-2370-4503-B031-82104530CC5B}"/>
    <dgm:cxn modelId="{2E6AE035-68B9-479A-9BFF-E362B817CEB6}" type="presOf" srcId="{F60A3FA8-C52E-4527-812F-6E971F85ACC8}" destId="{8F15B8B0-3B77-43A1-A417-EF667886AFF6}" srcOrd="0" destOrd="0" presId="urn:microsoft.com/office/officeart/2005/8/layout/hierarchy2"/>
    <dgm:cxn modelId="{1D146537-45AE-47C0-9A26-AA8968CE92D0}" type="presOf" srcId="{441D2D1F-7682-4224-A24A-D84B8AD7D8D9}" destId="{CEB7EEA5-42C6-4C0E-BFE7-445B1A4C5E7C}" srcOrd="0" destOrd="0" presId="urn:microsoft.com/office/officeart/2005/8/layout/hierarchy2"/>
    <dgm:cxn modelId="{5236EA3A-2DE6-4729-8F43-9E7D30CE1A21}" type="presOf" srcId="{F398C244-0D74-420C-8691-0DB115C52BA4}" destId="{D32B8F48-71E2-4832-8F51-326BC736A448}" srcOrd="1" destOrd="0" presId="urn:microsoft.com/office/officeart/2005/8/layout/hierarchy2"/>
    <dgm:cxn modelId="{C20B455B-01B0-4490-83F5-EE067364808B}" type="presOf" srcId="{8EA9AB79-72BB-45B1-84F1-2CFE782DB1F5}" destId="{BC012AA4-ACA8-4B7B-BB4F-1696C20A6DF5}" srcOrd="0" destOrd="0" presId="urn:microsoft.com/office/officeart/2005/8/layout/hierarchy2"/>
    <dgm:cxn modelId="{26D3E15E-EDA0-46B1-A386-B71D5572A691}" type="presOf" srcId="{BEC16F3B-1135-4544-9E77-F9AA1490A222}" destId="{A4192078-ACB3-4156-81AA-5E25C2CD910D}" srcOrd="0" destOrd="0" presId="urn:microsoft.com/office/officeart/2005/8/layout/hierarchy2"/>
    <dgm:cxn modelId="{634E6E65-18E9-43C0-8540-3324E1AC94D4}" type="presOf" srcId="{7D003387-5F72-4751-91B2-582AED617EF9}" destId="{6471EEB0-A23F-4EDE-8B26-37725B4B9CC6}" srcOrd="0" destOrd="0" presId="urn:microsoft.com/office/officeart/2005/8/layout/hierarchy2"/>
    <dgm:cxn modelId="{4F3C8865-4436-4396-8190-485917849182}" srcId="{1C055EEB-C5FE-4AB9-A756-05643EC42F23}" destId="{BF0814E5-7BED-43A9-B296-4BFE3CCEF260}" srcOrd="0" destOrd="0" parTransId="{2146503E-9211-44EE-98EB-3048073EE596}" sibTransId="{39C6C853-DD33-47BD-ACFA-15F83D97A9A0}"/>
    <dgm:cxn modelId="{2C32A049-40DF-4414-BB00-44D7D9C1AE12}" srcId="{E4771DEE-1E58-49D6-B5C5-5ECFAF44E3BB}" destId="{1C055EEB-C5FE-4AB9-A756-05643EC42F23}" srcOrd="0" destOrd="0" parTransId="{4A58FFA9-5624-481A-B941-FE8E55E1F197}" sibTransId="{A454246F-48D1-4E57-B024-AACCF4A4746D}"/>
    <dgm:cxn modelId="{6880A849-455B-4348-B5F1-6D5F95B2CB20}" type="presOf" srcId="{2146503E-9211-44EE-98EB-3048073EE596}" destId="{6BAC280C-1A86-4255-A5A4-4A689E03E53F}" srcOrd="0" destOrd="0" presId="urn:microsoft.com/office/officeart/2005/8/layout/hierarchy2"/>
    <dgm:cxn modelId="{34FD1E6A-8AF0-4D99-83F8-A9EFECBE2D64}" type="presOf" srcId="{A6E04B17-D7CB-4B22-9DB0-0366BD447558}" destId="{B2537B29-01B1-4964-81E2-E5BB68CEDC6E}" srcOrd="0" destOrd="0" presId="urn:microsoft.com/office/officeart/2005/8/layout/hierarchy2"/>
    <dgm:cxn modelId="{59799E6E-B6D2-4589-BB6B-690F0939FF0A}" srcId="{6D978CD3-F5EB-4654-9524-5B7EA863CA63}" destId="{5CDE6281-DD54-4DDC-AAEF-BFFEF770478F}" srcOrd="1" destOrd="0" parTransId="{F398C244-0D74-420C-8691-0DB115C52BA4}" sibTransId="{1D55C391-BC02-4D77-800C-3244A1BD7981}"/>
    <dgm:cxn modelId="{25434E52-8DA3-415D-A778-6F0C2C306A9F}" type="presOf" srcId="{4A58FFA9-5624-481A-B941-FE8E55E1F197}" destId="{6F2C667A-5F78-4531-BE7C-DC723CADC426}" srcOrd="0" destOrd="0" presId="urn:microsoft.com/office/officeart/2005/8/layout/hierarchy2"/>
    <dgm:cxn modelId="{CC844D73-286C-43F3-A5E7-0206CA2412AE}" type="presOf" srcId="{478FF64D-FFE8-4576-BEA8-4DEBC2D7DABC}" destId="{554D8FE0-8D28-42DB-905B-02B8C8624382}" srcOrd="0" destOrd="0" presId="urn:microsoft.com/office/officeart/2005/8/layout/hierarchy2"/>
    <dgm:cxn modelId="{27ECFD56-3FE7-4234-9DB3-43708859C2C9}" srcId="{ACCED875-2709-4B59-A723-DC5B95D211CF}" destId="{6D978CD3-F5EB-4654-9524-5B7EA863CA63}" srcOrd="1" destOrd="0" parTransId="{E760ED97-0085-4D1A-BC45-99F47A112C57}" sibTransId="{64018257-BE1C-4099-A6A1-C949276926BC}"/>
    <dgm:cxn modelId="{5E3E527C-87F4-4BEB-A8AB-ABECB76A3D28}" type="presOf" srcId="{63DC7F18-CA98-4EEE-B52F-0A4E4AF632A3}" destId="{C110F2CB-E3F1-47B8-817D-9AD6BF6BCAE6}" srcOrd="0" destOrd="0" presId="urn:microsoft.com/office/officeart/2005/8/layout/hierarchy2"/>
    <dgm:cxn modelId="{747A1C80-D750-4668-B31A-1F72FA2FCEDB}" type="presOf" srcId="{6DB78B1F-9417-4DDD-AC4E-61A24396652D}" destId="{4852D289-9DE4-4BF1-8555-295563EC0634}" srcOrd="0" destOrd="0" presId="urn:microsoft.com/office/officeart/2005/8/layout/hierarchy2"/>
    <dgm:cxn modelId="{1534FA82-28CA-4D26-A036-4E25C7E960D2}" type="presOf" srcId="{26C25052-9B54-437D-A5BA-F57FED809977}" destId="{62F4873E-8B77-4653-8CC1-2484EAEEAA6C}" srcOrd="0" destOrd="0" presId="urn:microsoft.com/office/officeart/2005/8/layout/hierarchy2"/>
    <dgm:cxn modelId="{A0BECA88-CF24-49BC-96AA-B9C624C66F92}" type="presOf" srcId="{570DB9A3-4715-4FCB-B14F-D951E1B111A0}" destId="{7E61ABC7-8899-4F6B-BCF5-D968DA2EFA3B}" srcOrd="1" destOrd="0" presId="urn:microsoft.com/office/officeart/2005/8/layout/hierarchy2"/>
    <dgm:cxn modelId="{9E9B498B-9C56-494D-885D-C40DF575B88C}" srcId="{ACCED875-2709-4B59-A723-DC5B95D211CF}" destId="{E4771DEE-1E58-49D6-B5C5-5ECFAF44E3BB}" srcOrd="0" destOrd="0" parTransId="{63DC7F18-CA98-4EEE-B52F-0A4E4AF632A3}" sibTransId="{71A3751F-3272-488F-B11B-C05443FCEDB5}"/>
    <dgm:cxn modelId="{CE42AF8E-B5F2-47E2-918D-D8247F5CDFB0}" srcId="{DAF9FCBC-F37B-4435-8E5C-168FABE2B43F}" destId="{19F7DD9D-99FE-4325-AA74-81EBFBDAA498}" srcOrd="1" destOrd="0" parTransId="{DDDD8768-2D7B-4ECF-81CA-A924B575FFB6}" sibTransId="{3E23090F-E82B-47DE-9AC7-624BFFD04439}"/>
    <dgm:cxn modelId="{28504391-1D1F-4079-9F5B-C682B6648026}" srcId="{5CDE6281-DD54-4DDC-AAEF-BFFEF770478F}" destId="{6DB78B1F-9417-4DDD-AC4E-61A24396652D}" srcOrd="0" destOrd="0" parTransId="{F60A3FA8-C52E-4527-812F-6E971F85ACC8}" sibTransId="{9F96FE30-8DB5-4202-AEE3-F25A08155D93}"/>
    <dgm:cxn modelId="{AEAFFB91-E3DC-49B1-9F62-C1C8118E0E6A}" type="presOf" srcId="{A985D3E6-0166-4101-A78B-9AAD7CFCD1AB}" destId="{A0F89262-AA93-4B8B-A929-B8F434BA99C8}" srcOrd="0" destOrd="0" presId="urn:microsoft.com/office/officeart/2005/8/layout/hierarchy2"/>
    <dgm:cxn modelId="{45966A9A-EFEC-4AC3-84B4-BED2D4195E32}" type="presOf" srcId="{5CDE6281-DD54-4DDC-AAEF-BFFEF770478F}" destId="{8134B88F-9D69-41DB-B9C1-C597228F4C48}" srcOrd="0" destOrd="0" presId="urn:microsoft.com/office/officeart/2005/8/layout/hierarchy2"/>
    <dgm:cxn modelId="{E3F6129E-7E8F-44F2-BB80-BED5EC84EBBC}" type="presOf" srcId="{26C25052-9B54-437D-A5BA-F57FED809977}" destId="{76A8B7A3-3A66-4229-AF7A-2F177E38FE28}" srcOrd="1" destOrd="0" presId="urn:microsoft.com/office/officeart/2005/8/layout/hierarchy2"/>
    <dgm:cxn modelId="{CC4A2EAA-67D5-4CA7-B22A-2AE3C6441B71}" srcId="{839E0CD0-F6FA-444A-AB00-6734F169F4A9}" destId="{AD71EC72-B05D-4B6F-B717-583D1C25AAEE}" srcOrd="0" destOrd="0" parTransId="{6F7D6712-CF75-446A-9F99-1ED080E4E579}" sibTransId="{16C4350C-4874-4DDE-9305-0EF6A3C0FE0E}"/>
    <dgm:cxn modelId="{D98063AD-7B6A-4C0C-834F-5BA2C92F73BC}" type="presOf" srcId="{22E7628F-BD5D-4DBC-BA23-3C9B37AD778F}" destId="{62CC243A-22EA-4380-A7EA-0600D6A9ADCE}" srcOrd="1" destOrd="0" presId="urn:microsoft.com/office/officeart/2005/8/layout/hierarchy2"/>
    <dgm:cxn modelId="{1969E0AE-ACCB-4E5F-A15F-94EF1AE2BA8E}" type="presOf" srcId="{A985D3E6-0166-4101-A78B-9AAD7CFCD1AB}" destId="{DAD0E9B7-A1DF-4765-B1F1-3C3CA73FF5B2}" srcOrd="1" destOrd="0" presId="urn:microsoft.com/office/officeart/2005/8/layout/hierarchy2"/>
    <dgm:cxn modelId="{04CFE5B1-C42C-46E7-ABEC-136A27D9F82E}" type="presOf" srcId="{DDDD8768-2D7B-4ECF-81CA-A924B575FFB6}" destId="{1CAB0F6B-056F-458E-A43F-8DC0B6F9ADCE}" srcOrd="0" destOrd="0" presId="urn:microsoft.com/office/officeart/2005/8/layout/hierarchy2"/>
    <dgm:cxn modelId="{30EA5FB3-B4E5-4B76-AB9B-CCFDD2FE8436}" srcId="{036FD927-B3FD-43B8-9CAA-B4FB60DE5E0F}" destId="{BEC16F3B-1135-4544-9E77-F9AA1490A222}" srcOrd="0" destOrd="0" parTransId="{8B81C9A6-F7E6-4EF6-B36E-53F605B4822A}" sibTransId="{E8A93015-109C-4A1A-9022-3A8001C24E7F}"/>
    <dgm:cxn modelId="{D94979B3-385E-4669-812F-C9BD3D0976C0}" type="presOf" srcId="{441D2D1F-7682-4224-A24A-D84B8AD7D8D9}" destId="{85168DFC-D581-4052-B7BF-0103D98D340A}" srcOrd="1" destOrd="0" presId="urn:microsoft.com/office/officeart/2005/8/layout/hierarchy2"/>
    <dgm:cxn modelId="{564E36B5-2CE3-4510-9092-5EB039E4F0B1}" type="presOf" srcId="{A544EC75-9447-4ADA-8FA7-C842B6BA43C5}" destId="{C17A0CA1-9547-40EA-B369-2963E7A8A214}" srcOrd="1" destOrd="0" presId="urn:microsoft.com/office/officeart/2005/8/layout/hierarchy2"/>
    <dgm:cxn modelId="{BBE219B7-491C-4092-8B2C-1391A0E93BDA}" type="presOf" srcId="{ACCED875-2709-4B59-A723-DC5B95D211CF}" destId="{7ECB23A7-19BA-4EA2-A1E4-A788E3F30B20}" srcOrd="0" destOrd="0" presId="urn:microsoft.com/office/officeart/2005/8/layout/hierarchy2"/>
    <dgm:cxn modelId="{C32BA3B7-F679-4213-A578-C6DD54E61EB3}" type="presOf" srcId="{570DB9A3-4715-4FCB-B14F-D951E1B111A0}" destId="{828D8CD5-1F78-4C89-8CB5-8FC5FB156257}" srcOrd="0" destOrd="0" presId="urn:microsoft.com/office/officeart/2005/8/layout/hierarchy2"/>
    <dgm:cxn modelId="{3A14C2B7-9F2E-498D-894F-6208FEE2B763}" type="presOf" srcId="{AA0116E8-AC97-4FCF-A70E-96E32F7A9BF9}" destId="{A197A6D1-04B6-4FAF-BE1B-90BB87039CB3}" srcOrd="0" destOrd="0" presId="urn:microsoft.com/office/officeart/2005/8/layout/hierarchy2"/>
    <dgm:cxn modelId="{3D3007BA-F423-4C70-B69B-78D552442EAB}" srcId="{DAF9FCBC-F37B-4435-8E5C-168FABE2B43F}" destId="{ACCED875-2709-4B59-A723-DC5B95D211CF}" srcOrd="0" destOrd="0" parTransId="{92B24F05-E0CD-498B-BCE6-B83948FCD436}" sibTransId="{355FF441-32EA-4CAD-BC46-D54874E98361}"/>
    <dgm:cxn modelId="{F196FABC-EB86-4779-815F-297CCB9E7F16}" type="presOf" srcId="{478FF64D-FFE8-4576-BEA8-4DEBC2D7DABC}" destId="{3F3A2329-575A-4C43-9CC1-CC15BCD69669}" srcOrd="1" destOrd="0" presId="urn:microsoft.com/office/officeart/2005/8/layout/hierarchy2"/>
    <dgm:cxn modelId="{7C8C8CBF-9F3F-4B2B-BBCF-D5636BC0E8D6}" srcId="{E4771DEE-1E58-49D6-B5C5-5ECFAF44E3BB}" destId="{7D003387-5F72-4751-91B2-582AED617EF9}" srcOrd="1" destOrd="0" parTransId="{22E7628F-BD5D-4DBC-BA23-3C9B37AD778F}" sibTransId="{3C7BFC94-1969-4E9F-980A-9461DBB39C2D}"/>
    <dgm:cxn modelId="{AFECF3BF-EBDF-4095-839B-3EFD351444F8}" type="presOf" srcId="{DDDD8768-2D7B-4ECF-81CA-A924B575FFB6}" destId="{82A4F796-4E21-41ED-A305-53C62449DECE}" srcOrd="1" destOrd="0" presId="urn:microsoft.com/office/officeart/2005/8/layout/hierarchy2"/>
    <dgm:cxn modelId="{660F85C1-C2AF-470F-B650-695F9FDAD585}" type="presOf" srcId="{E760ED97-0085-4D1A-BC45-99F47A112C57}" destId="{37F73EAA-0C8A-41C7-BE3E-EE92D42BE91D}" srcOrd="1" destOrd="0" presId="urn:microsoft.com/office/officeart/2005/8/layout/hierarchy2"/>
    <dgm:cxn modelId="{0CD6AFC4-139B-46AA-A7F0-630953A03B98}" type="presOf" srcId="{A544EC75-9447-4ADA-8FA7-C842B6BA43C5}" destId="{101017BA-0EF7-42DA-B3B0-1C410B5230DA}" srcOrd="0" destOrd="0" presId="urn:microsoft.com/office/officeart/2005/8/layout/hierarchy2"/>
    <dgm:cxn modelId="{08F36FC7-2252-437E-97DB-BF5C98529FFA}" srcId="{8EA9AB79-72BB-45B1-84F1-2CFE782DB1F5}" destId="{A6E04B17-D7CB-4B22-9DB0-0366BD447558}" srcOrd="0" destOrd="0" parTransId="{A985D3E6-0166-4101-A78B-9AAD7CFCD1AB}" sibTransId="{B9F41624-1C82-4F50-BC28-BF6C72BFBAA6}"/>
    <dgm:cxn modelId="{304166D0-E2F0-4E62-A785-61ACA1B82DDF}" type="presOf" srcId="{63DC7F18-CA98-4EEE-B52F-0A4E4AF632A3}" destId="{95B11242-18EE-4B0D-9DEA-C9D2470A8085}" srcOrd="1" destOrd="0" presId="urn:microsoft.com/office/officeart/2005/8/layout/hierarchy2"/>
    <dgm:cxn modelId="{3F679BD1-471A-4B45-99A9-7D6F7ECC8703}" srcId="{7D003387-5F72-4751-91B2-582AED617EF9}" destId="{EA06488D-82B3-42B0-A6E7-BD7C3112CDC4}" srcOrd="0" destOrd="0" parTransId="{478FF64D-FFE8-4576-BEA8-4DEBC2D7DABC}" sibTransId="{16B57296-565C-4A70-8794-A86B72D9EBC6}"/>
    <dgm:cxn modelId="{47B396D3-58ED-4F24-B92E-762A0E5B7FBF}" type="presOf" srcId="{DAF9FCBC-F37B-4435-8E5C-168FABE2B43F}" destId="{47D9F178-0371-4332-8747-67AF4E89C147}" srcOrd="0" destOrd="0" presId="urn:microsoft.com/office/officeart/2005/8/layout/hierarchy2"/>
    <dgm:cxn modelId="{C1AF58D5-C922-446D-9FF3-6B68E1C3B6C3}" type="presOf" srcId="{22E7628F-BD5D-4DBC-BA23-3C9B37AD778F}" destId="{EFAFA978-2038-4A16-8A2C-80083F4E8355}" srcOrd="0" destOrd="0" presId="urn:microsoft.com/office/officeart/2005/8/layout/hierarchy2"/>
    <dgm:cxn modelId="{5D2BE6D5-71C0-4631-B77D-B1CEA180D4C4}" type="presOf" srcId="{E0FFBCD0-A493-495F-8ED2-DE179F40169B}" destId="{67A782DE-4146-4FD1-9FB1-CFA0C1E10130}" srcOrd="0" destOrd="0" presId="urn:microsoft.com/office/officeart/2005/8/layout/hierarchy2"/>
    <dgm:cxn modelId="{19CDFFE1-8021-46C3-88A8-CEB9FBF8D1B5}" type="presOf" srcId="{1C055EEB-C5FE-4AB9-A756-05643EC42F23}" destId="{81E11D75-38D6-42D1-9BF9-966DFA043B5F}" srcOrd="0" destOrd="0" presId="urn:microsoft.com/office/officeart/2005/8/layout/hierarchy2"/>
    <dgm:cxn modelId="{868A4CE4-B7E3-4073-93E7-DC783243426B}" type="presOf" srcId="{92B24F05-E0CD-498B-BCE6-B83948FCD436}" destId="{2B1C0583-29C6-4B51-BCE0-D21DFA1B3561}" srcOrd="1" destOrd="0" presId="urn:microsoft.com/office/officeart/2005/8/layout/hierarchy2"/>
    <dgm:cxn modelId="{829337E6-4F84-4C3F-AC0B-483997AB8092}" type="presOf" srcId="{BE31304B-0E92-4FA0-A6BF-839459D634BD}" destId="{1B4FD578-D0DB-40D9-95F3-9D92F7716F3E}" srcOrd="0" destOrd="0" presId="urn:microsoft.com/office/officeart/2005/8/layout/hierarchy2"/>
    <dgm:cxn modelId="{13D81AE8-A514-4767-8D10-0FAD99B4BA86}" type="presOf" srcId="{92B24F05-E0CD-498B-BCE6-B83948FCD436}" destId="{C65FFE17-39E8-40DB-99AD-7191F118D51B}" srcOrd="0" destOrd="0" presId="urn:microsoft.com/office/officeart/2005/8/layout/hierarchy2"/>
    <dgm:cxn modelId="{B1B694E9-87E7-4A79-8C79-E16D00D294F0}" type="presOf" srcId="{F398C244-0D74-420C-8691-0DB115C52BA4}" destId="{ED56E3CE-70FA-4F31-8FBF-55651C6788B9}" srcOrd="0" destOrd="0" presId="urn:microsoft.com/office/officeart/2005/8/layout/hierarchy2"/>
    <dgm:cxn modelId="{CF6818EA-EAD9-43F8-B1D5-356975EDEBEC}" type="presOf" srcId="{65873FC6-E7D3-43AA-AA07-D2A9076B2AF6}" destId="{F3CD72D6-7A25-40DB-ADD3-CA81970C5FAF}" srcOrd="0" destOrd="0" presId="urn:microsoft.com/office/officeart/2005/8/layout/hierarchy2"/>
    <dgm:cxn modelId="{D01398EF-DBB8-4BCB-BD62-0744D6C1B81B}" type="presOf" srcId="{19F7DD9D-99FE-4325-AA74-81EBFBDAA498}" destId="{1F06E389-6EB9-4E18-AD76-4483BF30BC3F}" srcOrd="0" destOrd="0" presId="urn:microsoft.com/office/officeart/2005/8/layout/hierarchy2"/>
    <dgm:cxn modelId="{A135C6F5-9109-4BAB-84EF-2847F2E129A2}" type="presOf" srcId="{6D978CD3-F5EB-4654-9524-5B7EA863CA63}" destId="{045D4825-BE5D-4008-A2DD-4E88CE9D4899}" srcOrd="0" destOrd="0" presId="urn:microsoft.com/office/officeart/2005/8/layout/hierarchy2"/>
    <dgm:cxn modelId="{D3729EF6-4F21-4D25-9351-F75C0FB7C328}" type="presOf" srcId="{EA06488D-82B3-42B0-A6E7-BD7C3112CDC4}" destId="{D952BAC4-06C0-47E3-AE87-54C27888E09A}" srcOrd="0" destOrd="0" presId="urn:microsoft.com/office/officeart/2005/8/layout/hierarchy2"/>
    <dgm:cxn modelId="{884FC6F6-53FA-4692-B090-78947E7C2A6D}" type="presParOf" srcId="{5774532F-9081-4E7C-86DE-3BA4F1D27FF4}" destId="{70630A06-C4BA-49A4-B478-7B761AB2DD3B}" srcOrd="0" destOrd="0" presId="urn:microsoft.com/office/officeart/2005/8/layout/hierarchy2"/>
    <dgm:cxn modelId="{E7E22DA5-738E-4DE0-97D0-C67B15C14876}" type="presParOf" srcId="{70630A06-C4BA-49A4-B478-7B761AB2DD3B}" destId="{47D9F178-0371-4332-8747-67AF4E89C147}" srcOrd="0" destOrd="0" presId="urn:microsoft.com/office/officeart/2005/8/layout/hierarchy2"/>
    <dgm:cxn modelId="{873457DF-4021-44D0-A09E-1659D7F67411}" type="presParOf" srcId="{70630A06-C4BA-49A4-B478-7B761AB2DD3B}" destId="{E1DB3DA3-E4F4-451E-8E8E-2BDBE0F0C759}" srcOrd="1" destOrd="0" presId="urn:microsoft.com/office/officeart/2005/8/layout/hierarchy2"/>
    <dgm:cxn modelId="{DBE072D8-86C3-42C9-8D4F-F3245AFE9F31}" type="presParOf" srcId="{E1DB3DA3-E4F4-451E-8E8E-2BDBE0F0C759}" destId="{C65FFE17-39E8-40DB-99AD-7191F118D51B}" srcOrd="0" destOrd="0" presId="urn:microsoft.com/office/officeart/2005/8/layout/hierarchy2"/>
    <dgm:cxn modelId="{4455F545-80A4-46C1-B75F-CC890C144E75}" type="presParOf" srcId="{C65FFE17-39E8-40DB-99AD-7191F118D51B}" destId="{2B1C0583-29C6-4B51-BCE0-D21DFA1B3561}" srcOrd="0" destOrd="0" presId="urn:microsoft.com/office/officeart/2005/8/layout/hierarchy2"/>
    <dgm:cxn modelId="{9482F9B3-627A-4826-A0CA-5566AA9C4F47}" type="presParOf" srcId="{E1DB3DA3-E4F4-451E-8E8E-2BDBE0F0C759}" destId="{40D9BD65-811E-4FBC-BA08-610FC7236DED}" srcOrd="1" destOrd="0" presId="urn:microsoft.com/office/officeart/2005/8/layout/hierarchy2"/>
    <dgm:cxn modelId="{8E8FFD27-6029-43B3-A08D-B0B926085964}" type="presParOf" srcId="{40D9BD65-811E-4FBC-BA08-610FC7236DED}" destId="{7ECB23A7-19BA-4EA2-A1E4-A788E3F30B20}" srcOrd="0" destOrd="0" presId="urn:microsoft.com/office/officeart/2005/8/layout/hierarchy2"/>
    <dgm:cxn modelId="{9789DD38-4A2F-46A4-AAEC-BB9FA74F53E0}" type="presParOf" srcId="{40D9BD65-811E-4FBC-BA08-610FC7236DED}" destId="{3B7F7E27-D442-4672-B196-7F7FB34839BD}" srcOrd="1" destOrd="0" presId="urn:microsoft.com/office/officeart/2005/8/layout/hierarchy2"/>
    <dgm:cxn modelId="{12F5ED0D-AEE0-4D88-96C8-C7638837F7FF}" type="presParOf" srcId="{3B7F7E27-D442-4672-B196-7F7FB34839BD}" destId="{C110F2CB-E3F1-47B8-817D-9AD6BF6BCAE6}" srcOrd="0" destOrd="0" presId="urn:microsoft.com/office/officeart/2005/8/layout/hierarchy2"/>
    <dgm:cxn modelId="{BAD70513-943B-4675-B7AC-FAF51CD29361}" type="presParOf" srcId="{C110F2CB-E3F1-47B8-817D-9AD6BF6BCAE6}" destId="{95B11242-18EE-4B0D-9DEA-C9D2470A8085}" srcOrd="0" destOrd="0" presId="urn:microsoft.com/office/officeart/2005/8/layout/hierarchy2"/>
    <dgm:cxn modelId="{CD766130-1ED3-47BD-ADE2-7FFFCACBB155}" type="presParOf" srcId="{3B7F7E27-D442-4672-B196-7F7FB34839BD}" destId="{E798411E-946C-4A41-9F10-E1073A9B38CE}" srcOrd="1" destOrd="0" presId="urn:microsoft.com/office/officeart/2005/8/layout/hierarchy2"/>
    <dgm:cxn modelId="{2E143B5B-2B93-4497-B285-D71E17C4E666}" type="presParOf" srcId="{E798411E-946C-4A41-9F10-E1073A9B38CE}" destId="{0E702C2B-6D47-4572-A92A-837265CF1EAA}" srcOrd="0" destOrd="0" presId="urn:microsoft.com/office/officeart/2005/8/layout/hierarchy2"/>
    <dgm:cxn modelId="{8B3F6067-A2C6-41B4-B474-C795F842D008}" type="presParOf" srcId="{E798411E-946C-4A41-9F10-E1073A9B38CE}" destId="{B1DE5D5E-D935-40EA-B74B-CF171221D378}" srcOrd="1" destOrd="0" presId="urn:microsoft.com/office/officeart/2005/8/layout/hierarchy2"/>
    <dgm:cxn modelId="{E992A443-322E-45FF-8897-D5B18373CE73}" type="presParOf" srcId="{B1DE5D5E-D935-40EA-B74B-CF171221D378}" destId="{6F2C667A-5F78-4531-BE7C-DC723CADC426}" srcOrd="0" destOrd="0" presId="urn:microsoft.com/office/officeart/2005/8/layout/hierarchy2"/>
    <dgm:cxn modelId="{DA3A2FE7-6AF5-4913-9350-6240C90F8488}" type="presParOf" srcId="{6F2C667A-5F78-4531-BE7C-DC723CADC426}" destId="{AF628AC8-B1D2-4F06-866D-6B15CACF8508}" srcOrd="0" destOrd="0" presId="urn:microsoft.com/office/officeart/2005/8/layout/hierarchy2"/>
    <dgm:cxn modelId="{BC9BF78C-DFD0-4FDC-8C2E-0EDCE3DA7455}" type="presParOf" srcId="{B1DE5D5E-D935-40EA-B74B-CF171221D378}" destId="{D937C437-F89E-4F47-80B9-2A0FED26C62F}" srcOrd="1" destOrd="0" presId="urn:microsoft.com/office/officeart/2005/8/layout/hierarchy2"/>
    <dgm:cxn modelId="{C524B404-B7AC-42FE-AAB1-67FD79DD15CE}" type="presParOf" srcId="{D937C437-F89E-4F47-80B9-2A0FED26C62F}" destId="{81E11D75-38D6-42D1-9BF9-966DFA043B5F}" srcOrd="0" destOrd="0" presId="urn:microsoft.com/office/officeart/2005/8/layout/hierarchy2"/>
    <dgm:cxn modelId="{B22B6BFE-50EC-4D9D-B4DC-FFF9243C93E8}" type="presParOf" srcId="{D937C437-F89E-4F47-80B9-2A0FED26C62F}" destId="{5D111C28-397F-4AC7-B7CA-96D8CAF17EB1}" srcOrd="1" destOrd="0" presId="urn:microsoft.com/office/officeart/2005/8/layout/hierarchy2"/>
    <dgm:cxn modelId="{AC22D666-A5CB-4C8E-9C38-0A28CEF96A3A}" type="presParOf" srcId="{5D111C28-397F-4AC7-B7CA-96D8CAF17EB1}" destId="{6BAC280C-1A86-4255-A5A4-4A689E03E53F}" srcOrd="0" destOrd="0" presId="urn:microsoft.com/office/officeart/2005/8/layout/hierarchy2"/>
    <dgm:cxn modelId="{30EBD094-7C3C-4A27-8FF3-AE02B2D092EF}" type="presParOf" srcId="{6BAC280C-1A86-4255-A5A4-4A689E03E53F}" destId="{E8B3D985-A1D8-4F86-903B-C3119097E7EA}" srcOrd="0" destOrd="0" presId="urn:microsoft.com/office/officeart/2005/8/layout/hierarchy2"/>
    <dgm:cxn modelId="{DAC40712-8638-4C03-B748-6123FA384F06}" type="presParOf" srcId="{5D111C28-397F-4AC7-B7CA-96D8CAF17EB1}" destId="{E6913D32-3A80-4502-A2A8-C2F568CA2AA6}" srcOrd="1" destOrd="0" presId="urn:microsoft.com/office/officeart/2005/8/layout/hierarchy2"/>
    <dgm:cxn modelId="{154B51D2-F608-49C3-9905-91B14A0D161E}" type="presParOf" srcId="{E6913D32-3A80-4502-A2A8-C2F568CA2AA6}" destId="{C41F0488-034E-4DD7-8BE3-102097B595C1}" srcOrd="0" destOrd="0" presId="urn:microsoft.com/office/officeart/2005/8/layout/hierarchy2"/>
    <dgm:cxn modelId="{90FBF893-74F2-4BB5-944D-6CC2B3006587}" type="presParOf" srcId="{E6913D32-3A80-4502-A2A8-C2F568CA2AA6}" destId="{FAE70649-4EE0-4892-86F1-63962CFA0B2A}" srcOrd="1" destOrd="0" presId="urn:microsoft.com/office/officeart/2005/8/layout/hierarchy2"/>
    <dgm:cxn modelId="{EE50AD40-E433-4F72-9D4A-3F617351562C}" type="presParOf" srcId="{B1DE5D5E-D935-40EA-B74B-CF171221D378}" destId="{EFAFA978-2038-4A16-8A2C-80083F4E8355}" srcOrd="2" destOrd="0" presId="urn:microsoft.com/office/officeart/2005/8/layout/hierarchy2"/>
    <dgm:cxn modelId="{660623F9-1252-4090-9585-A01305C7FF2C}" type="presParOf" srcId="{EFAFA978-2038-4A16-8A2C-80083F4E8355}" destId="{62CC243A-22EA-4380-A7EA-0600D6A9ADCE}" srcOrd="0" destOrd="0" presId="urn:microsoft.com/office/officeart/2005/8/layout/hierarchy2"/>
    <dgm:cxn modelId="{12515DCB-776A-4F40-92BA-6AEAE891FF66}" type="presParOf" srcId="{B1DE5D5E-D935-40EA-B74B-CF171221D378}" destId="{94DBFC93-6851-490F-BC61-8F571F707A8E}" srcOrd="3" destOrd="0" presId="urn:microsoft.com/office/officeart/2005/8/layout/hierarchy2"/>
    <dgm:cxn modelId="{03C59D86-6C5F-4138-B2C9-5AA40F67C25C}" type="presParOf" srcId="{94DBFC93-6851-490F-BC61-8F571F707A8E}" destId="{6471EEB0-A23F-4EDE-8B26-37725B4B9CC6}" srcOrd="0" destOrd="0" presId="urn:microsoft.com/office/officeart/2005/8/layout/hierarchy2"/>
    <dgm:cxn modelId="{D4C5F5E2-4055-468E-82E5-0B0357896D67}" type="presParOf" srcId="{94DBFC93-6851-490F-BC61-8F571F707A8E}" destId="{761539F8-E6AE-49FC-B7D3-BBD8AA77AD0F}" srcOrd="1" destOrd="0" presId="urn:microsoft.com/office/officeart/2005/8/layout/hierarchy2"/>
    <dgm:cxn modelId="{D3597505-272B-40CB-AC46-98B99FCB58EE}" type="presParOf" srcId="{761539F8-E6AE-49FC-B7D3-BBD8AA77AD0F}" destId="{554D8FE0-8D28-42DB-905B-02B8C8624382}" srcOrd="0" destOrd="0" presId="urn:microsoft.com/office/officeart/2005/8/layout/hierarchy2"/>
    <dgm:cxn modelId="{7D963B46-BC1F-4EB3-AFCA-4C892A3E2C78}" type="presParOf" srcId="{554D8FE0-8D28-42DB-905B-02B8C8624382}" destId="{3F3A2329-575A-4C43-9CC1-CC15BCD69669}" srcOrd="0" destOrd="0" presId="urn:microsoft.com/office/officeart/2005/8/layout/hierarchy2"/>
    <dgm:cxn modelId="{4935FB2A-4F51-44BC-8112-CDB865BF7D9B}" type="presParOf" srcId="{761539F8-E6AE-49FC-B7D3-BBD8AA77AD0F}" destId="{A79030FB-8ED1-431F-AE75-9D94111F78F5}" srcOrd="1" destOrd="0" presId="urn:microsoft.com/office/officeart/2005/8/layout/hierarchy2"/>
    <dgm:cxn modelId="{073E9785-AD0E-4A6A-BC25-0E34ECE0BF37}" type="presParOf" srcId="{A79030FB-8ED1-431F-AE75-9D94111F78F5}" destId="{D952BAC4-06C0-47E3-AE87-54C27888E09A}" srcOrd="0" destOrd="0" presId="urn:microsoft.com/office/officeart/2005/8/layout/hierarchy2"/>
    <dgm:cxn modelId="{2B412BEB-7936-4BF3-813F-B418B9336513}" type="presParOf" srcId="{A79030FB-8ED1-431F-AE75-9D94111F78F5}" destId="{C73B317A-2E73-4A81-B8A8-4AA85D3D0FC0}" srcOrd="1" destOrd="0" presId="urn:microsoft.com/office/officeart/2005/8/layout/hierarchy2"/>
    <dgm:cxn modelId="{3E4AE781-6308-4A7D-A164-EE38AA53F506}" type="presParOf" srcId="{3B7F7E27-D442-4672-B196-7F7FB34839BD}" destId="{D37980DF-62E3-42E4-B943-DB729A585896}" srcOrd="2" destOrd="0" presId="urn:microsoft.com/office/officeart/2005/8/layout/hierarchy2"/>
    <dgm:cxn modelId="{A6DF6AB9-7274-4245-9707-217E99EE824E}" type="presParOf" srcId="{D37980DF-62E3-42E4-B943-DB729A585896}" destId="{37F73EAA-0C8A-41C7-BE3E-EE92D42BE91D}" srcOrd="0" destOrd="0" presId="urn:microsoft.com/office/officeart/2005/8/layout/hierarchy2"/>
    <dgm:cxn modelId="{FDF3A3D3-38A3-4726-BEB6-78E3CD66271C}" type="presParOf" srcId="{3B7F7E27-D442-4672-B196-7F7FB34839BD}" destId="{5119D508-2780-4291-B389-8D5773DFFFAB}" srcOrd="3" destOrd="0" presId="urn:microsoft.com/office/officeart/2005/8/layout/hierarchy2"/>
    <dgm:cxn modelId="{EE1ED325-998C-4141-807E-F1F81ED4E09A}" type="presParOf" srcId="{5119D508-2780-4291-B389-8D5773DFFFAB}" destId="{045D4825-BE5D-4008-A2DD-4E88CE9D4899}" srcOrd="0" destOrd="0" presId="urn:microsoft.com/office/officeart/2005/8/layout/hierarchy2"/>
    <dgm:cxn modelId="{BE909071-E08C-4A91-98AA-79B2B2747FDC}" type="presParOf" srcId="{5119D508-2780-4291-B389-8D5773DFFFAB}" destId="{7F29A18D-5ADC-43BE-8CEA-D7818403A04F}" srcOrd="1" destOrd="0" presId="urn:microsoft.com/office/officeart/2005/8/layout/hierarchy2"/>
    <dgm:cxn modelId="{43F4917A-4364-49D4-8617-376982B1FB32}" type="presParOf" srcId="{7F29A18D-5ADC-43BE-8CEA-D7818403A04F}" destId="{62F4873E-8B77-4653-8CC1-2484EAEEAA6C}" srcOrd="0" destOrd="0" presId="urn:microsoft.com/office/officeart/2005/8/layout/hierarchy2"/>
    <dgm:cxn modelId="{1B22C4C5-9620-448F-AB4F-DA331684CDE4}" type="presParOf" srcId="{62F4873E-8B77-4653-8CC1-2484EAEEAA6C}" destId="{76A8B7A3-3A66-4229-AF7A-2F177E38FE28}" srcOrd="0" destOrd="0" presId="urn:microsoft.com/office/officeart/2005/8/layout/hierarchy2"/>
    <dgm:cxn modelId="{80BEFA85-EE1F-461B-8C45-E3A3D9819F14}" type="presParOf" srcId="{7F29A18D-5ADC-43BE-8CEA-D7818403A04F}" destId="{875DC2FA-3276-4D36-8FB1-2AB4AB9C1F76}" srcOrd="1" destOrd="0" presId="urn:microsoft.com/office/officeart/2005/8/layout/hierarchy2"/>
    <dgm:cxn modelId="{D8EA7E89-570E-4290-A752-100994A9750B}" type="presParOf" srcId="{875DC2FA-3276-4D36-8FB1-2AB4AB9C1F76}" destId="{392AE218-8F93-4FF3-A61D-93914C8A2D06}" srcOrd="0" destOrd="0" presId="urn:microsoft.com/office/officeart/2005/8/layout/hierarchy2"/>
    <dgm:cxn modelId="{76AF383D-E92C-415B-84EC-E3A2B22F21EC}" type="presParOf" srcId="{875DC2FA-3276-4D36-8FB1-2AB4AB9C1F76}" destId="{9690483D-5B9F-413C-BCB3-4454D0DD4372}" srcOrd="1" destOrd="0" presId="urn:microsoft.com/office/officeart/2005/8/layout/hierarchy2"/>
    <dgm:cxn modelId="{EE9C3F4C-7ACD-4969-B876-0D8F4AEEFD80}" type="presParOf" srcId="{9690483D-5B9F-413C-BCB3-4454D0DD4372}" destId="{0C93DE28-1AA9-4921-929D-814F87779586}" srcOrd="0" destOrd="0" presId="urn:microsoft.com/office/officeart/2005/8/layout/hierarchy2"/>
    <dgm:cxn modelId="{83C1719B-042A-4611-AEF6-D2467F6151D4}" type="presParOf" srcId="{0C93DE28-1AA9-4921-929D-814F87779586}" destId="{1A554BC4-7342-4E20-8A8F-4B97737E1201}" srcOrd="0" destOrd="0" presId="urn:microsoft.com/office/officeart/2005/8/layout/hierarchy2"/>
    <dgm:cxn modelId="{F013923D-31C0-47A9-8065-B784F3A71B4A}" type="presParOf" srcId="{9690483D-5B9F-413C-BCB3-4454D0DD4372}" destId="{D855D25A-ED21-4921-A522-9407D7E221A9}" srcOrd="1" destOrd="0" presId="urn:microsoft.com/office/officeart/2005/8/layout/hierarchy2"/>
    <dgm:cxn modelId="{C16A4CF1-55E2-416B-AEFC-401EB98DA58D}" type="presParOf" srcId="{D855D25A-ED21-4921-A522-9407D7E221A9}" destId="{A4192078-ACB3-4156-81AA-5E25C2CD910D}" srcOrd="0" destOrd="0" presId="urn:microsoft.com/office/officeart/2005/8/layout/hierarchy2"/>
    <dgm:cxn modelId="{F3FA884F-A9A5-49F5-9A5B-C835E40F5E2B}" type="presParOf" srcId="{D855D25A-ED21-4921-A522-9407D7E221A9}" destId="{96DD2EBD-3557-4C87-8BE9-3F2E47781D71}" srcOrd="1" destOrd="0" presId="urn:microsoft.com/office/officeart/2005/8/layout/hierarchy2"/>
    <dgm:cxn modelId="{B221995B-DC32-4F61-B8A3-51BA7BBD9228}" type="presParOf" srcId="{7F29A18D-5ADC-43BE-8CEA-D7818403A04F}" destId="{ED56E3CE-70FA-4F31-8FBF-55651C6788B9}" srcOrd="2" destOrd="0" presId="urn:microsoft.com/office/officeart/2005/8/layout/hierarchy2"/>
    <dgm:cxn modelId="{8F862D30-60B3-4CA2-AF23-9BB5C58CC4E2}" type="presParOf" srcId="{ED56E3CE-70FA-4F31-8FBF-55651C6788B9}" destId="{D32B8F48-71E2-4832-8F51-326BC736A448}" srcOrd="0" destOrd="0" presId="urn:microsoft.com/office/officeart/2005/8/layout/hierarchy2"/>
    <dgm:cxn modelId="{A5577DB4-C467-4A81-AA5B-76F19808B549}" type="presParOf" srcId="{7F29A18D-5ADC-43BE-8CEA-D7818403A04F}" destId="{5C1DBFD5-9390-4D97-8B7E-DC3F3165D658}" srcOrd="3" destOrd="0" presId="urn:microsoft.com/office/officeart/2005/8/layout/hierarchy2"/>
    <dgm:cxn modelId="{706AFBF5-5290-4857-B3A8-E12884A859AB}" type="presParOf" srcId="{5C1DBFD5-9390-4D97-8B7E-DC3F3165D658}" destId="{8134B88F-9D69-41DB-B9C1-C597228F4C48}" srcOrd="0" destOrd="0" presId="urn:microsoft.com/office/officeart/2005/8/layout/hierarchy2"/>
    <dgm:cxn modelId="{BE05B069-D07D-4C17-9729-E78928E50E53}" type="presParOf" srcId="{5C1DBFD5-9390-4D97-8B7E-DC3F3165D658}" destId="{7402F1AC-071B-4E78-AA4F-E3A1A3D93C5E}" srcOrd="1" destOrd="0" presId="urn:microsoft.com/office/officeart/2005/8/layout/hierarchy2"/>
    <dgm:cxn modelId="{0C3936CC-6741-4232-96A3-4E0329883F73}" type="presParOf" srcId="{7402F1AC-071B-4E78-AA4F-E3A1A3D93C5E}" destId="{8F15B8B0-3B77-43A1-A417-EF667886AFF6}" srcOrd="0" destOrd="0" presId="urn:microsoft.com/office/officeart/2005/8/layout/hierarchy2"/>
    <dgm:cxn modelId="{31744970-1F62-4F23-951C-DE869A34A995}" type="presParOf" srcId="{8F15B8B0-3B77-43A1-A417-EF667886AFF6}" destId="{C6901CE9-35A9-49F2-B7F5-73824644C9E8}" srcOrd="0" destOrd="0" presId="urn:microsoft.com/office/officeart/2005/8/layout/hierarchy2"/>
    <dgm:cxn modelId="{0E8E7B99-15C9-456C-8431-7CE12BF71640}" type="presParOf" srcId="{7402F1AC-071B-4E78-AA4F-E3A1A3D93C5E}" destId="{EF3BBA89-BCD7-4ACB-847C-64A8D33BE13C}" srcOrd="1" destOrd="0" presId="urn:microsoft.com/office/officeart/2005/8/layout/hierarchy2"/>
    <dgm:cxn modelId="{59092B1F-6AAB-45CD-9106-4B89643D2107}" type="presParOf" srcId="{EF3BBA89-BCD7-4ACB-847C-64A8D33BE13C}" destId="{4852D289-9DE4-4BF1-8555-295563EC0634}" srcOrd="0" destOrd="0" presId="urn:microsoft.com/office/officeart/2005/8/layout/hierarchy2"/>
    <dgm:cxn modelId="{DEB528C5-E1B3-4438-9E92-81C8668021AC}" type="presParOf" srcId="{EF3BBA89-BCD7-4ACB-847C-64A8D33BE13C}" destId="{DC20561B-9B52-4CA7-ADEE-0630C1D0DD31}" srcOrd="1" destOrd="0" presId="urn:microsoft.com/office/officeart/2005/8/layout/hierarchy2"/>
    <dgm:cxn modelId="{F3896834-F59C-4CD0-BB68-B878A3A7C0EF}" type="presParOf" srcId="{E1DB3DA3-E4F4-451E-8E8E-2BDBE0F0C759}" destId="{1CAB0F6B-056F-458E-A43F-8DC0B6F9ADCE}" srcOrd="2" destOrd="0" presId="urn:microsoft.com/office/officeart/2005/8/layout/hierarchy2"/>
    <dgm:cxn modelId="{666212A6-8843-4987-8F78-007C4631CC48}" type="presParOf" srcId="{1CAB0F6B-056F-458E-A43F-8DC0B6F9ADCE}" destId="{82A4F796-4E21-41ED-A305-53C62449DECE}" srcOrd="0" destOrd="0" presId="urn:microsoft.com/office/officeart/2005/8/layout/hierarchy2"/>
    <dgm:cxn modelId="{302056DB-3B60-4D56-8CF4-B44987244C09}" type="presParOf" srcId="{E1DB3DA3-E4F4-451E-8E8E-2BDBE0F0C759}" destId="{AC0A8842-894C-4A51-AA88-842AE59E412B}" srcOrd="3" destOrd="0" presId="urn:microsoft.com/office/officeart/2005/8/layout/hierarchy2"/>
    <dgm:cxn modelId="{CB9FAAAD-B28A-4C0A-AC14-2F5C851ECEEE}" type="presParOf" srcId="{AC0A8842-894C-4A51-AA88-842AE59E412B}" destId="{1F06E389-6EB9-4E18-AD76-4483BF30BC3F}" srcOrd="0" destOrd="0" presId="urn:microsoft.com/office/officeart/2005/8/layout/hierarchy2"/>
    <dgm:cxn modelId="{5BFCE2E5-48E8-4756-B51E-B8ABB17688CF}" type="presParOf" srcId="{AC0A8842-894C-4A51-AA88-842AE59E412B}" destId="{F4127804-5473-4671-B3BA-18E0E0B92BF3}" srcOrd="1" destOrd="0" presId="urn:microsoft.com/office/officeart/2005/8/layout/hierarchy2"/>
    <dgm:cxn modelId="{D380AB24-12C5-4A79-A487-62252146DC4B}" type="presParOf" srcId="{F4127804-5473-4671-B3BA-18E0E0B92BF3}" destId="{1B4FD578-D0DB-40D9-95F3-9D92F7716F3E}" srcOrd="0" destOrd="0" presId="urn:microsoft.com/office/officeart/2005/8/layout/hierarchy2"/>
    <dgm:cxn modelId="{3AD0C4DC-D065-4E41-B212-5CEF0EEFC47E}" type="presParOf" srcId="{1B4FD578-D0DB-40D9-95F3-9D92F7716F3E}" destId="{65AD4238-39D5-4E1C-8EE6-2B4E4745E4B2}" srcOrd="0" destOrd="0" presId="urn:microsoft.com/office/officeart/2005/8/layout/hierarchy2"/>
    <dgm:cxn modelId="{C8D9A7BF-9207-400A-A75C-369227DBCA41}" type="presParOf" srcId="{F4127804-5473-4671-B3BA-18E0E0B92BF3}" destId="{9ED60058-4382-4945-8F00-41A1D3DB95BE}" srcOrd="1" destOrd="0" presId="urn:microsoft.com/office/officeart/2005/8/layout/hierarchy2"/>
    <dgm:cxn modelId="{5EADD84C-0775-4E52-B954-8319CE070921}" type="presParOf" srcId="{9ED60058-4382-4945-8F00-41A1D3DB95BE}" destId="{A197A6D1-04B6-4FAF-BE1B-90BB87039CB3}" srcOrd="0" destOrd="0" presId="urn:microsoft.com/office/officeart/2005/8/layout/hierarchy2"/>
    <dgm:cxn modelId="{E10B94A3-DE2F-4502-9375-2C361A93E5E1}" type="presParOf" srcId="{9ED60058-4382-4945-8F00-41A1D3DB95BE}" destId="{0A98BBF3-0443-4F2B-B6D4-A4D6B33A6600}" srcOrd="1" destOrd="0" presId="urn:microsoft.com/office/officeart/2005/8/layout/hierarchy2"/>
    <dgm:cxn modelId="{E73E5332-9397-4BAE-9DE8-EFA62618C603}" type="presParOf" srcId="{0A98BBF3-0443-4F2B-B6D4-A4D6B33A6600}" destId="{A9C2F10E-81C7-4B38-9A3F-8C3B13ACFD35}" srcOrd="0" destOrd="0" presId="urn:microsoft.com/office/officeart/2005/8/layout/hierarchy2"/>
    <dgm:cxn modelId="{03CB1826-EFBA-4785-A2F0-D72977DD29D2}" type="presParOf" srcId="{A9C2F10E-81C7-4B38-9A3F-8C3B13ACFD35}" destId="{A3D55ACE-7D0C-4AD2-8E9A-94C12CBAB38C}" srcOrd="0" destOrd="0" presId="urn:microsoft.com/office/officeart/2005/8/layout/hierarchy2"/>
    <dgm:cxn modelId="{16962C01-A700-457F-9E2C-687A40291EE4}" type="presParOf" srcId="{0A98BBF3-0443-4F2B-B6D4-A4D6B33A6600}" destId="{1C1BD43A-3313-47A6-81B7-007925C0ED57}" srcOrd="1" destOrd="0" presId="urn:microsoft.com/office/officeart/2005/8/layout/hierarchy2"/>
    <dgm:cxn modelId="{71154284-3269-45B9-A2D2-17A6385C806C}" type="presParOf" srcId="{1C1BD43A-3313-47A6-81B7-007925C0ED57}" destId="{3C4C6BC9-843D-4616-8DCC-5178BC60F2E5}" srcOrd="0" destOrd="0" presId="urn:microsoft.com/office/officeart/2005/8/layout/hierarchy2"/>
    <dgm:cxn modelId="{02A28BBE-D877-42D4-8FE6-8B41DCD91DA6}" type="presParOf" srcId="{1C1BD43A-3313-47A6-81B7-007925C0ED57}" destId="{EF34234F-7CFD-498A-9DCB-68D91F991AB6}" srcOrd="1" destOrd="0" presId="urn:microsoft.com/office/officeart/2005/8/layout/hierarchy2"/>
    <dgm:cxn modelId="{890E0872-D4C1-442B-8C28-379B361B0081}" type="presParOf" srcId="{EF34234F-7CFD-498A-9DCB-68D91F991AB6}" destId="{0B6EEA79-1DC7-4777-AAB3-337ABC614080}" srcOrd="0" destOrd="0" presId="urn:microsoft.com/office/officeart/2005/8/layout/hierarchy2"/>
    <dgm:cxn modelId="{B573E962-B560-460D-9E25-BD5A222BB0CD}" type="presParOf" srcId="{0B6EEA79-1DC7-4777-AAB3-337ABC614080}" destId="{B7C643C8-2B1C-4694-9282-7C5E5EAF946E}" srcOrd="0" destOrd="0" presId="urn:microsoft.com/office/officeart/2005/8/layout/hierarchy2"/>
    <dgm:cxn modelId="{8A34ECBC-26D1-4EB3-A7AA-BDA3B5801B32}" type="presParOf" srcId="{EF34234F-7CFD-498A-9DCB-68D91F991AB6}" destId="{C5BA1DB2-51CA-4DBF-947A-5CC1C0428064}" srcOrd="1" destOrd="0" presId="urn:microsoft.com/office/officeart/2005/8/layout/hierarchy2"/>
    <dgm:cxn modelId="{39376CD4-5E1C-48DF-B775-9C81972B90AE}" type="presParOf" srcId="{C5BA1DB2-51CA-4DBF-947A-5CC1C0428064}" destId="{74E512DE-E478-45A3-87CE-032D977F32CD}" srcOrd="0" destOrd="0" presId="urn:microsoft.com/office/officeart/2005/8/layout/hierarchy2"/>
    <dgm:cxn modelId="{23111D13-D9BB-4C3D-8F9D-BDDE7166145F}" type="presParOf" srcId="{C5BA1DB2-51CA-4DBF-947A-5CC1C0428064}" destId="{3976F947-01B6-4521-97EF-A3923A4CEDB1}" srcOrd="1" destOrd="0" presId="urn:microsoft.com/office/officeart/2005/8/layout/hierarchy2"/>
    <dgm:cxn modelId="{2686E996-A060-4DAF-B925-56C828ADAF79}" type="presParOf" srcId="{0A98BBF3-0443-4F2B-B6D4-A4D6B33A6600}" destId="{101017BA-0EF7-42DA-B3B0-1C410B5230DA}" srcOrd="2" destOrd="0" presId="urn:microsoft.com/office/officeart/2005/8/layout/hierarchy2"/>
    <dgm:cxn modelId="{9A3E2CFE-F1C7-43A1-8780-5424C783A298}" type="presParOf" srcId="{101017BA-0EF7-42DA-B3B0-1C410B5230DA}" destId="{C17A0CA1-9547-40EA-B369-2963E7A8A214}" srcOrd="0" destOrd="0" presId="urn:microsoft.com/office/officeart/2005/8/layout/hierarchy2"/>
    <dgm:cxn modelId="{95256D4D-8021-4388-AC61-CD95E09B1209}" type="presParOf" srcId="{0A98BBF3-0443-4F2B-B6D4-A4D6B33A6600}" destId="{A45CC88E-8D9B-4B63-AD60-91C16CF94898}" srcOrd="3" destOrd="0" presId="urn:microsoft.com/office/officeart/2005/8/layout/hierarchy2"/>
    <dgm:cxn modelId="{70695F96-8A6E-4BA8-AF11-1D7174ABDE53}" type="presParOf" srcId="{A45CC88E-8D9B-4B63-AD60-91C16CF94898}" destId="{BC012AA4-ACA8-4B7B-BB4F-1696C20A6DF5}" srcOrd="0" destOrd="0" presId="urn:microsoft.com/office/officeart/2005/8/layout/hierarchy2"/>
    <dgm:cxn modelId="{2AC5E200-CE0B-430C-9458-F924C3F7D0ED}" type="presParOf" srcId="{A45CC88E-8D9B-4B63-AD60-91C16CF94898}" destId="{D09C21EB-389D-429B-BBE3-3761FC676221}" srcOrd="1" destOrd="0" presId="urn:microsoft.com/office/officeart/2005/8/layout/hierarchy2"/>
    <dgm:cxn modelId="{A04E3814-2F32-4D63-A8DC-A6C031674B55}" type="presParOf" srcId="{D09C21EB-389D-429B-BBE3-3761FC676221}" destId="{A0F89262-AA93-4B8B-A929-B8F434BA99C8}" srcOrd="0" destOrd="0" presId="urn:microsoft.com/office/officeart/2005/8/layout/hierarchy2"/>
    <dgm:cxn modelId="{4B3FBB92-1C0C-4600-8E48-8E9ECD567FA2}" type="presParOf" srcId="{A0F89262-AA93-4B8B-A929-B8F434BA99C8}" destId="{DAD0E9B7-A1DF-4765-B1F1-3C3CA73FF5B2}" srcOrd="0" destOrd="0" presId="urn:microsoft.com/office/officeart/2005/8/layout/hierarchy2"/>
    <dgm:cxn modelId="{7EC55AA6-3E0D-4C50-908D-A98CE8B16E32}" type="presParOf" srcId="{D09C21EB-389D-429B-BBE3-3761FC676221}" destId="{B10DCA8D-24B8-4650-8895-2CC2B8577147}" srcOrd="1" destOrd="0" presId="urn:microsoft.com/office/officeart/2005/8/layout/hierarchy2"/>
    <dgm:cxn modelId="{F57F9809-CB70-4CC7-8D39-D60C8315C36A}" type="presParOf" srcId="{B10DCA8D-24B8-4650-8895-2CC2B8577147}" destId="{B2537B29-01B1-4964-81E2-E5BB68CEDC6E}" srcOrd="0" destOrd="0" presId="urn:microsoft.com/office/officeart/2005/8/layout/hierarchy2"/>
    <dgm:cxn modelId="{8E27F567-A068-43F7-A315-DAEF0FB34AC7}" type="presParOf" srcId="{B10DCA8D-24B8-4650-8895-2CC2B8577147}" destId="{84FD17E3-0CC8-44D1-89DA-F6EE636D0098}" srcOrd="1" destOrd="0" presId="urn:microsoft.com/office/officeart/2005/8/layout/hierarchy2"/>
    <dgm:cxn modelId="{97FA5C1A-E8D0-46DE-8BD6-669AEC503706}" type="presParOf" srcId="{F4127804-5473-4671-B3BA-18E0E0B92BF3}" destId="{CEB7EEA5-42C6-4C0E-BFE7-445B1A4C5E7C}" srcOrd="2" destOrd="0" presId="urn:microsoft.com/office/officeart/2005/8/layout/hierarchy2"/>
    <dgm:cxn modelId="{ED32B984-81C2-4189-A9D6-EDBB51E56471}" type="presParOf" srcId="{CEB7EEA5-42C6-4C0E-BFE7-445B1A4C5E7C}" destId="{85168DFC-D581-4052-B7BF-0103D98D340A}" srcOrd="0" destOrd="0" presId="urn:microsoft.com/office/officeart/2005/8/layout/hierarchy2"/>
    <dgm:cxn modelId="{F0C7EC38-6F3F-4915-BEA1-D83555600132}" type="presParOf" srcId="{F4127804-5473-4671-B3BA-18E0E0B92BF3}" destId="{C4F4E0DA-29FB-4D1B-BABE-0037B41AA2BB}" srcOrd="3" destOrd="0" presId="urn:microsoft.com/office/officeart/2005/8/layout/hierarchy2"/>
    <dgm:cxn modelId="{D1435F9C-3C2D-4344-B4D4-96B518FEF1C0}" type="presParOf" srcId="{C4F4E0DA-29FB-4D1B-BABE-0037B41AA2BB}" destId="{67A782DE-4146-4FD1-9FB1-CFA0C1E10130}" srcOrd="0" destOrd="0" presId="urn:microsoft.com/office/officeart/2005/8/layout/hierarchy2"/>
    <dgm:cxn modelId="{CCCCA6C3-6383-41D1-BD03-89A6CD830CF4}" type="presParOf" srcId="{C4F4E0DA-29FB-4D1B-BABE-0037B41AA2BB}" destId="{536EAEC9-7470-4B25-BC9B-3BF670B1EE78}" srcOrd="1" destOrd="0" presId="urn:microsoft.com/office/officeart/2005/8/layout/hierarchy2"/>
    <dgm:cxn modelId="{6E803400-B2D5-4027-A20C-680673AB9667}" type="presParOf" srcId="{536EAEC9-7470-4B25-BC9B-3BF670B1EE78}" destId="{828D8CD5-1F78-4C89-8CB5-8FC5FB156257}" srcOrd="0" destOrd="0" presId="urn:microsoft.com/office/officeart/2005/8/layout/hierarchy2"/>
    <dgm:cxn modelId="{FCA5FD11-C2F6-4BEF-9A31-E0C763E3B877}" type="presParOf" srcId="{828D8CD5-1F78-4C89-8CB5-8FC5FB156257}" destId="{7E61ABC7-8899-4F6B-BCF5-D968DA2EFA3B}" srcOrd="0" destOrd="0" presId="urn:microsoft.com/office/officeart/2005/8/layout/hierarchy2"/>
    <dgm:cxn modelId="{CE106C35-DEE8-4C63-92D6-0665703522F0}" type="presParOf" srcId="{536EAEC9-7470-4B25-BC9B-3BF670B1EE78}" destId="{F3170349-FD92-4F50-840A-0FF134D6BFC0}" srcOrd="1" destOrd="0" presId="urn:microsoft.com/office/officeart/2005/8/layout/hierarchy2"/>
    <dgm:cxn modelId="{3E96A30D-D446-44B4-80E7-898D97BA9D6F}" type="presParOf" srcId="{F3170349-FD92-4F50-840A-0FF134D6BFC0}" destId="{F3CD72D6-7A25-40DB-ADD3-CA81970C5FAF}" srcOrd="0" destOrd="0" presId="urn:microsoft.com/office/officeart/2005/8/layout/hierarchy2"/>
    <dgm:cxn modelId="{A76A4E5A-3147-4E4A-AB05-D1A34BBC6C6A}" type="presParOf" srcId="{F3170349-FD92-4F50-840A-0FF134D6BFC0}" destId="{1252C618-86EC-4C21-9C90-93DB137EAE9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B7ED77-65B9-41C1-A9B5-25F4DC3A9FF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DAF9FCBC-F37B-4435-8E5C-168FABE2B43F}">
      <dgm:prSet phldrT="[Tekst]"/>
      <dgm:spPr/>
      <dgm:t>
        <a:bodyPr/>
        <a:lstStyle/>
        <a:p>
          <a:r>
            <a:rPr lang="da-DK" dirty="0"/>
            <a:t>UK           (RGAD)</a:t>
          </a:r>
        </a:p>
      </dgm:t>
    </dgm:pt>
    <dgm:pt modelId="{143446A0-F924-421E-AD67-7DE67E4FC25D}" type="parTrans" cxnId="{FDFC0E22-F98B-442F-8433-90C18D8850E9}">
      <dgm:prSet/>
      <dgm:spPr/>
      <dgm:t>
        <a:bodyPr/>
        <a:lstStyle/>
        <a:p>
          <a:endParaRPr lang="da-DK"/>
        </a:p>
      </dgm:t>
    </dgm:pt>
    <dgm:pt modelId="{DCA3C5F8-F74A-4207-BA86-501F16BEA2A1}" type="sibTrans" cxnId="{FDFC0E22-F98B-442F-8433-90C18D8850E9}">
      <dgm:prSet/>
      <dgm:spPr/>
      <dgm:t>
        <a:bodyPr/>
        <a:lstStyle/>
        <a:p>
          <a:endParaRPr lang="da-DK"/>
        </a:p>
      </dgm:t>
    </dgm:pt>
    <dgm:pt modelId="{ACCED875-2709-4B59-A723-DC5B95D211CF}">
      <dgm:prSet phldrT="[Tekst]"/>
      <dgm:spPr/>
      <dgm:t>
        <a:bodyPr/>
        <a:lstStyle/>
        <a:p>
          <a:r>
            <a:rPr lang="da-DK" dirty="0"/>
            <a:t>Erkendt</a:t>
          </a:r>
        </a:p>
        <a:p>
          <a:endParaRPr lang="da-DK" dirty="0"/>
        </a:p>
      </dgm:t>
    </dgm:pt>
    <dgm:pt modelId="{92B24F05-E0CD-498B-BCE6-B83948FCD436}" type="parTrans" cxnId="{3D3007BA-F423-4C70-B69B-78D552442EAB}">
      <dgm:prSet/>
      <dgm:spPr/>
      <dgm:t>
        <a:bodyPr/>
        <a:lstStyle/>
        <a:p>
          <a:endParaRPr lang="da-DK"/>
        </a:p>
      </dgm:t>
    </dgm:pt>
    <dgm:pt modelId="{355FF441-32EA-4CAD-BC46-D54874E98361}" type="sibTrans" cxnId="{3D3007BA-F423-4C70-B69B-78D552442EAB}">
      <dgm:prSet/>
      <dgm:spPr/>
      <dgm:t>
        <a:bodyPr/>
        <a:lstStyle/>
        <a:p>
          <a:endParaRPr lang="da-DK"/>
        </a:p>
      </dgm:t>
    </dgm:pt>
    <dgm:pt modelId="{E4771DEE-1E58-49D6-B5C5-5ECFAF44E3BB}">
      <dgm:prSet phldrT="[Tekst]"/>
      <dgm:spPr/>
      <dgm:t>
        <a:bodyPr/>
        <a:lstStyle/>
        <a:p>
          <a:r>
            <a:rPr lang="da-DK" dirty="0"/>
            <a:t>Planlagt vaginal fødsel</a:t>
          </a:r>
        </a:p>
      </dgm:t>
    </dgm:pt>
    <dgm:pt modelId="{63DC7F18-CA98-4EEE-B52F-0A4E4AF632A3}" type="parTrans" cxnId="{9E9B498B-9C56-494D-885D-C40DF575B88C}">
      <dgm:prSet/>
      <dgm:spPr/>
      <dgm:t>
        <a:bodyPr/>
        <a:lstStyle/>
        <a:p>
          <a:endParaRPr lang="da-DK"/>
        </a:p>
      </dgm:t>
    </dgm:pt>
    <dgm:pt modelId="{71A3751F-3272-488F-B11B-C05443FCEDB5}" type="sibTrans" cxnId="{9E9B498B-9C56-494D-885D-C40DF575B88C}">
      <dgm:prSet/>
      <dgm:spPr/>
      <dgm:t>
        <a:bodyPr/>
        <a:lstStyle/>
        <a:p>
          <a:endParaRPr lang="da-DK"/>
        </a:p>
      </dgm:t>
    </dgm:pt>
    <dgm:pt modelId="{19F7DD9D-99FE-4325-AA74-81EBFBDAA498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a-DK" dirty="0" err="1"/>
            <a:t>Uerkendt</a:t>
          </a:r>
          <a:r>
            <a:rPr lang="da-DK" dirty="0"/>
            <a:t>  DO641A</a:t>
          </a:r>
        </a:p>
      </dgm:t>
    </dgm:pt>
    <dgm:pt modelId="{DDDD8768-2D7B-4ECF-81CA-A924B575FFB6}" type="parTrans" cxnId="{CE42AF8E-B5F2-47E2-918D-D8247F5CDFB0}">
      <dgm:prSet/>
      <dgm:spPr/>
      <dgm:t>
        <a:bodyPr/>
        <a:lstStyle/>
        <a:p>
          <a:endParaRPr lang="da-DK"/>
        </a:p>
      </dgm:t>
    </dgm:pt>
    <dgm:pt modelId="{3E23090F-E82B-47DE-9AC7-624BFFD04439}" type="sibTrans" cxnId="{CE42AF8E-B5F2-47E2-918D-D8247F5CDFB0}">
      <dgm:prSet/>
      <dgm:spPr/>
      <dgm:t>
        <a:bodyPr/>
        <a:lstStyle/>
        <a:p>
          <a:endParaRPr lang="da-DK"/>
        </a:p>
      </dgm:t>
    </dgm:pt>
    <dgm:pt modelId="{6D978CD3-F5EB-4654-9524-5B7EA863CA63}">
      <dgm:prSet phldrT="[Tekst]"/>
      <dgm:spPr/>
      <dgm:t>
        <a:bodyPr/>
        <a:lstStyle/>
        <a:p>
          <a:r>
            <a:rPr lang="da-DK" dirty="0"/>
            <a:t>Planlagt </a:t>
          </a:r>
          <a:r>
            <a:rPr lang="da-DK" dirty="0" err="1"/>
            <a:t>sectio</a:t>
          </a:r>
          <a:endParaRPr lang="da-DK" dirty="0"/>
        </a:p>
      </dgm:t>
    </dgm:pt>
    <dgm:pt modelId="{E760ED97-0085-4D1A-BC45-99F47A112C57}" type="parTrans" cxnId="{27ECFD56-3FE7-4234-9DB3-43708859C2C9}">
      <dgm:prSet/>
      <dgm:spPr/>
      <dgm:t>
        <a:bodyPr/>
        <a:lstStyle/>
        <a:p>
          <a:endParaRPr lang="da-DK"/>
        </a:p>
      </dgm:t>
    </dgm:pt>
    <dgm:pt modelId="{64018257-BE1C-4099-A6A1-C949276926BC}" type="sibTrans" cxnId="{27ECFD56-3FE7-4234-9DB3-43708859C2C9}">
      <dgm:prSet/>
      <dgm:spPr/>
      <dgm:t>
        <a:bodyPr/>
        <a:lstStyle/>
        <a:p>
          <a:endParaRPr lang="da-DK"/>
        </a:p>
      </dgm:t>
    </dgm:pt>
    <dgm:pt modelId="{AA0116E8-AC97-4FCF-A70E-96E32F7A9BF9}">
      <dgm:prSet phldrT="[Tekst]"/>
      <dgm:spPr/>
      <dgm:t>
        <a:bodyPr/>
        <a:lstStyle/>
        <a:p>
          <a:r>
            <a:rPr lang="da-DK" dirty="0"/>
            <a:t>Vaginal fødsel besluttet</a:t>
          </a:r>
        </a:p>
      </dgm:t>
    </dgm:pt>
    <dgm:pt modelId="{BE31304B-0E92-4FA0-A6BF-839459D634BD}" type="parTrans" cxnId="{B5397A35-203E-43A3-A923-39B83C6C346B}">
      <dgm:prSet/>
      <dgm:spPr/>
      <dgm:t>
        <a:bodyPr/>
        <a:lstStyle/>
        <a:p>
          <a:endParaRPr lang="da-DK"/>
        </a:p>
      </dgm:t>
    </dgm:pt>
    <dgm:pt modelId="{63FE136A-2370-4503-B031-82104530CC5B}" type="sibTrans" cxnId="{B5397A35-203E-43A3-A923-39B83C6C346B}">
      <dgm:prSet/>
      <dgm:spPr/>
      <dgm:t>
        <a:bodyPr/>
        <a:lstStyle/>
        <a:p>
          <a:endParaRPr lang="da-DK"/>
        </a:p>
      </dgm:t>
    </dgm:pt>
    <dgm:pt modelId="{E0FFBCD0-A493-495F-8ED2-DE179F40169B}">
      <dgm:prSet phldrT="[Tekst]"/>
      <dgm:spPr/>
      <dgm:t>
        <a:bodyPr/>
        <a:lstStyle/>
        <a:p>
          <a:r>
            <a:rPr lang="da-DK" dirty="0" err="1"/>
            <a:t>Sectio</a:t>
          </a:r>
          <a:r>
            <a:rPr lang="da-DK" dirty="0"/>
            <a:t> besluttet </a:t>
          </a:r>
        </a:p>
      </dgm:t>
    </dgm:pt>
    <dgm:pt modelId="{441D2D1F-7682-4224-A24A-D84B8AD7D8D9}" type="parTrans" cxnId="{5997D622-7987-49CC-A362-8955518A9DA4}">
      <dgm:prSet/>
      <dgm:spPr/>
      <dgm:t>
        <a:bodyPr/>
        <a:lstStyle/>
        <a:p>
          <a:endParaRPr lang="da-DK"/>
        </a:p>
      </dgm:t>
    </dgm:pt>
    <dgm:pt modelId="{547E0409-7634-4803-9315-283C4BF761A1}" type="sibTrans" cxnId="{5997D622-7987-49CC-A362-8955518A9DA4}">
      <dgm:prSet/>
      <dgm:spPr/>
      <dgm:t>
        <a:bodyPr/>
        <a:lstStyle/>
        <a:p>
          <a:endParaRPr lang="da-DK"/>
        </a:p>
      </dgm:t>
    </dgm:pt>
    <dgm:pt modelId="{1C055EEB-C5FE-4AB9-A756-05643EC42F23}">
      <dgm:prSet phldrT="[Tekst]"/>
      <dgm:spPr/>
      <dgm:t>
        <a:bodyPr/>
        <a:lstStyle/>
        <a:p>
          <a:r>
            <a:rPr lang="da-DK" dirty="0"/>
            <a:t>Føder vaginalt</a:t>
          </a:r>
        </a:p>
      </dgm:t>
    </dgm:pt>
    <dgm:pt modelId="{4A58FFA9-5624-481A-B941-FE8E55E1F197}" type="parTrans" cxnId="{2C32A049-40DF-4414-BB00-44D7D9C1AE12}">
      <dgm:prSet/>
      <dgm:spPr/>
      <dgm:t>
        <a:bodyPr/>
        <a:lstStyle/>
        <a:p>
          <a:endParaRPr lang="da-DK"/>
        </a:p>
      </dgm:t>
    </dgm:pt>
    <dgm:pt modelId="{A454246F-48D1-4E57-B024-AACCF4A4746D}" type="sibTrans" cxnId="{2C32A049-40DF-4414-BB00-44D7D9C1AE12}">
      <dgm:prSet/>
      <dgm:spPr/>
      <dgm:t>
        <a:bodyPr/>
        <a:lstStyle/>
        <a:p>
          <a:endParaRPr lang="da-DK"/>
        </a:p>
      </dgm:t>
    </dgm:pt>
    <dgm:pt modelId="{7D003387-5F72-4751-91B2-582AED617EF9}">
      <dgm:prSet phldrT="[Tekst]"/>
      <dgm:spPr/>
      <dgm:t>
        <a:bodyPr/>
        <a:lstStyle/>
        <a:p>
          <a:r>
            <a:rPr lang="da-DK" dirty="0"/>
            <a:t>Føder ved akut </a:t>
          </a:r>
          <a:r>
            <a:rPr lang="da-DK" dirty="0" err="1"/>
            <a:t>sectio</a:t>
          </a:r>
          <a:endParaRPr lang="da-DK" dirty="0"/>
        </a:p>
      </dgm:t>
    </dgm:pt>
    <dgm:pt modelId="{22E7628F-BD5D-4DBC-BA23-3C9B37AD778F}" type="parTrans" cxnId="{7C8C8CBF-9F3F-4B2B-BBCF-D5636BC0E8D6}">
      <dgm:prSet/>
      <dgm:spPr/>
      <dgm:t>
        <a:bodyPr/>
        <a:lstStyle/>
        <a:p>
          <a:endParaRPr lang="da-DK"/>
        </a:p>
      </dgm:t>
    </dgm:pt>
    <dgm:pt modelId="{3C7BFC94-1969-4E9F-980A-9461DBB39C2D}" type="sibTrans" cxnId="{7C8C8CBF-9F3F-4B2B-BBCF-D5636BC0E8D6}">
      <dgm:prSet/>
      <dgm:spPr/>
      <dgm:t>
        <a:bodyPr/>
        <a:lstStyle/>
        <a:p>
          <a:endParaRPr lang="da-DK"/>
        </a:p>
      </dgm:t>
    </dgm:pt>
    <dgm:pt modelId="{036FD927-B3FD-43B8-9CAA-B4FB60DE5E0F}">
      <dgm:prSet phldrT="[Tekst]"/>
      <dgm:spPr/>
      <dgm:t>
        <a:bodyPr/>
        <a:lstStyle/>
        <a:p>
          <a:r>
            <a:rPr lang="da-DK" dirty="0"/>
            <a:t>Føder ved </a:t>
          </a:r>
          <a:r>
            <a:rPr lang="da-DK" dirty="0" err="1"/>
            <a:t>elektivt</a:t>
          </a:r>
          <a:r>
            <a:rPr lang="da-DK" dirty="0"/>
            <a:t> </a:t>
          </a:r>
          <a:r>
            <a:rPr lang="da-DK" dirty="0" err="1"/>
            <a:t>sectio</a:t>
          </a:r>
          <a:endParaRPr lang="da-DK" dirty="0"/>
        </a:p>
      </dgm:t>
    </dgm:pt>
    <dgm:pt modelId="{26C25052-9B54-437D-A5BA-F57FED809977}" type="parTrans" cxnId="{C3C38126-5B94-492C-8A63-2F0957AD6CAF}">
      <dgm:prSet/>
      <dgm:spPr/>
      <dgm:t>
        <a:bodyPr/>
        <a:lstStyle/>
        <a:p>
          <a:endParaRPr lang="da-DK"/>
        </a:p>
      </dgm:t>
    </dgm:pt>
    <dgm:pt modelId="{F2AF71A2-862E-4017-90FE-AB06417D29EE}" type="sibTrans" cxnId="{C3C38126-5B94-492C-8A63-2F0957AD6CAF}">
      <dgm:prSet/>
      <dgm:spPr/>
      <dgm:t>
        <a:bodyPr/>
        <a:lstStyle/>
        <a:p>
          <a:endParaRPr lang="da-DK"/>
        </a:p>
      </dgm:t>
    </dgm:pt>
    <dgm:pt modelId="{5CDE6281-DD54-4DDC-AAEF-BFFEF770478F}">
      <dgm:prSet phldrT="[Tekst]"/>
      <dgm:spPr/>
      <dgm:t>
        <a:bodyPr/>
        <a:lstStyle/>
        <a:p>
          <a:r>
            <a:rPr lang="da-DK" dirty="0"/>
            <a:t>Føder ved akut </a:t>
          </a:r>
          <a:r>
            <a:rPr lang="da-DK" dirty="0" err="1"/>
            <a:t>sectio</a:t>
          </a:r>
          <a:endParaRPr lang="da-DK" dirty="0"/>
        </a:p>
      </dgm:t>
    </dgm:pt>
    <dgm:pt modelId="{F398C244-0D74-420C-8691-0DB115C52BA4}" type="parTrans" cxnId="{59799E6E-B6D2-4589-BB6B-690F0939FF0A}">
      <dgm:prSet/>
      <dgm:spPr/>
      <dgm:t>
        <a:bodyPr/>
        <a:lstStyle/>
        <a:p>
          <a:endParaRPr lang="da-DK"/>
        </a:p>
      </dgm:t>
    </dgm:pt>
    <dgm:pt modelId="{1D55C391-BC02-4D77-800C-3244A1BD7981}" type="sibTrans" cxnId="{59799E6E-B6D2-4589-BB6B-690F0939FF0A}">
      <dgm:prSet/>
      <dgm:spPr/>
      <dgm:t>
        <a:bodyPr/>
        <a:lstStyle/>
        <a:p>
          <a:endParaRPr lang="da-DK"/>
        </a:p>
      </dgm:t>
    </dgm:pt>
    <dgm:pt modelId="{839E0CD0-F6FA-444A-AB00-6734F169F4A9}">
      <dgm:prSet phldrT="[Tekst]"/>
      <dgm:spPr/>
      <dgm:t>
        <a:bodyPr/>
        <a:lstStyle/>
        <a:p>
          <a:r>
            <a:rPr lang="da-DK" dirty="0"/>
            <a:t>Føder vaginalt</a:t>
          </a:r>
        </a:p>
      </dgm:t>
    </dgm:pt>
    <dgm:pt modelId="{32313DA3-6001-43C7-9636-9FA4BA59AC6B}" type="parTrans" cxnId="{556D9417-FF6E-4CF5-B9E8-474AC49DDC28}">
      <dgm:prSet/>
      <dgm:spPr/>
      <dgm:t>
        <a:bodyPr/>
        <a:lstStyle/>
        <a:p>
          <a:endParaRPr lang="da-DK"/>
        </a:p>
      </dgm:t>
    </dgm:pt>
    <dgm:pt modelId="{23244F2E-2E06-49BA-B9A4-BB715E4BF789}" type="sibTrans" cxnId="{556D9417-FF6E-4CF5-B9E8-474AC49DDC28}">
      <dgm:prSet/>
      <dgm:spPr/>
      <dgm:t>
        <a:bodyPr/>
        <a:lstStyle/>
        <a:p>
          <a:endParaRPr lang="da-DK"/>
        </a:p>
      </dgm:t>
    </dgm:pt>
    <dgm:pt modelId="{8EA9AB79-72BB-45B1-84F1-2CFE782DB1F5}">
      <dgm:prSet phldrT="[Tekst]"/>
      <dgm:spPr/>
      <dgm:t>
        <a:bodyPr/>
        <a:lstStyle/>
        <a:p>
          <a:r>
            <a:rPr lang="da-DK" dirty="0"/>
            <a:t>Føder ved akut </a:t>
          </a:r>
          <a:r>
            <a:rPr lang="da-DK" dirty="0" err="1"/>
            <a:t>sectio</a:t>
          </a:r>
          <a:endParaRPr lang="da-DK" dirty="0"/>
        </a:p>
      </dgm:t>
    </dgm:pt>
    <dgm:pt modelId="{A544EC75-9447-4ADA-8FA7-C842B6BA43C5}" type="parTrans" cxnId="{2175D121-1931-482C-B286-4D6DF3C925D6}">
      <dgm:prSet/>
      <dgm:spPr/>
      <dgm:t>
        <a:bodyPr/>
        <a:lstStyle/>
        <a:p>
          <a:endParaRPr lang="da-DK"/>
        </a:p>
      </dgm:t>
    </dgm:pt>
    <dgm:pt modelId="{59CF228C-A756-4BF7-87A7-9A00F0E55753}" type="sibTrans" cxnId="{2175D121-1931-482C-B286-4D6DF3C925D6}">
      <dgm:prSet/>
      <dgm:spPr/>
      <dgm:t>
        <a:bodyPr/>
        <a:lstStyle/>
        <a:p>
          <a:endParaRPr lang="da-DK"/>
        </a:p>
      </dgm:t>
    </dgm:pt>
    <dgm:pt modelId="{BF0814E5-7BED-43A9-B296-4BFE3CCEF260}">
      <dgm:prSet phldrT="[Tekst]"/>
      <dgm:spPr>
        <a:solidFill>
          <a:srgbClr val="92D050"/>
        </a:solidFill>
      </dgm:spPr>
      <dgm:t>
        <a:bodyPr/>
        <a:lstStyle/>
        <a:p>
          <a:r>
            <a:rPr lang="da-DK" dirty="0"/>
            <a:t>Ingen </a:t>
          </a:r>
          <a:r>
            <a:rPr lang="da-DK" dirty="0" err="1"/>
            <a:t>sectiokode</a:t>
          </a:r>
          <a:endParaRPr lang="da-DK" dirty="0"/>
        </a:p>
      </dgm:t>
    </dgm:pt>
    <dgm:pt modelId="{2146503E-9211-44EE-98EB-3048073EE596}" type="parTrans" cxnId="{4F3C8865-4436-4396-8190-485917849182}">
      <dgm:prSet/>
      <dgm:spPr/>
      <dgm:t>
        <a:bodyPr/>
        <a:lstStyle/>
        <a:p>
          <a:endParaRPr lang="da-DK"/>
        </a:p>
      </dgm:t>
    </dgm:pt>
    <dgm:pt modelId="{39C6C853-DD33-47BD-ACFA-15F83D97A9A0}" type="sibTrans" cxnId="{4F3C8865-4436-4396-8190-485917849182}">
      <dgm:prSet/>
      <dgm:spPr/>
      <dgm:t>
        <a:bodyPr/>
        <a:lstStyle/>
        <a:p>
          <a:endParaRPr lang="da-DK"/>
        </a:p>
      </dgm:t>
    </dgm:pt>
    <dgm:pt modelId="{EA06488D-82B3-42B0-A6E7-BD7C3112CDC4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a-DK" dirty="0"/>
            <a:t>KMCA10E</a:t>
          </a:r>
        </a:p>
      </dgm:t>
    </dgm:pt>
    <dgm:pt modelId="{478FF64D-FFE8-4576-BEA8-4DEBC2D7DABC}" type="parTrans" cxnId="{3F679BD1-471A-4B45-99A9-7D6F7ECC8703}">
      <dgm:prSet/>
      <dgm:spPr/>
      <dgm:t>
        <a:bodyPr/>
        <a:lstStyle/>
        <a:p>
          <a:endParaRPr lang="da-DK"/>
        </a:p>
      </dgm:t>
    </dgm:pt>
    <dgm:pt modelId="{16B57296-565C-4A70-8794-A86B72D9EBC6}" type="sibTrans" cxnId="{3F679BD1-471A-4B45-99A9-7D6F7ECC8703}">
      <dgm:prSet/>
      <dgm:spPr/>
      <dgm:t>
        <a:bodyPr/>
        <a:lstStyle/>
        <a:p>
          <a:endParaRPr lang="da-DK"/>
        </a:p>
      </dgm:t>
    </dgm:pt>
    <dgm:pt modelId="{BEC16F3B-1135-4544-9E77-F9AA1490A222}">
      <dgm:prSet phldrT="[Tekst]"/>
      <dgm:spPr/>
      <dgm:t>
        <a:bodyPr/>
        <a:lstStyle/>
        <a:p>
          <a:r>
            <a:rPr lang="da-DK" dirty="0"/>
            <a:t>KMCA10B</a:t>
          </a:r>
        </a:p>
      </dgm:t>
    </dgm:pt>
    <dgm:pt modelId="{8B81C9A6-F7E6-4EF6-B36E-53F605B4822A}" type="parTrans" cxnId="{30EA5FB3-B4E5-4B76-AB9B-CCFDD2FE8436}">
      <dgm:prSet/>
      <dgm:spPr/>
      <dgm:t>
        <a:bodyPr/>
        <a:lstStyle/>
        <a:p>
          <a:endParaRPr lang="da-DK"/>
        </a:p>
      </dgm:t>
    </dgm:pt>
    <dgm:pt modelId="{E8A93015-109C-4A1A-9022-3A8001C24E7F}" type="sibTrans" cxnId="{30EA5FB3-B4E5-4B76-AB9B-CCFDD2FE8436}">
      <dgm:prSet/>
      <dgm:spPr/>
      <dgm:t>
        <a:bodyPr/>
        <a:lstStyle/>
        <a:p>
          <a:endParaRPr lang="da-DK"/>
        </a:p>
      </dgm:t>
    </dgm:pt>
    <dgm:pt modelId="{6DB78B1F-9417-4DDD-AC4E-61A24396652D}">
      <dgm:prSet phldrT="[Tekst]"/>
      <dgm:spPr>
        <a:solidFill>
          <a:srgbClr val="7030A0"/>
        </a:solidFill>
        <a:ln>
          <a:solidFill>
            <a:srgbClr val="0070C0"/>
          </a:solidFill>
        </a:ln>
      </dgm:spPr>
      <dgm:t>
        <a:bodyPr/>
        <a:lstStyle/>
        <a:p>
          <a:r>
            <a:rPr lang="da-DK" dirty="0"/>
            <a:t>KMCA10D</a:t>
          </a:r>
        </a:p>
      </dgm:t>
    </dgm:pt>
    <dgm:pt modelId="{F60A3FA8-C52E-4527-812F-6E971F85ACC8}" type="parTrans" cxnId="{28504391-1D1F-4079-9F5B-C682B6648026}">
      <dgm:prSet/>
      <dgm:spPr/>
      <dgm:t>
        <a:bodyPr/>
        <a:lstStyle/>
        <a:p>
          <a:endParaRPr lang="da-DK"/>
        </a:p>
      </dgm:t>
    </dgm:pt>
    <dgm:pt modelId="{9F96FE30-8DB5-4202-AEE3-F25A08155D93}" type="sibTrans" cxnId="{28504391-1D1F-4079-9F5B-C682B6648026}">
      <dgm:prSet/>
      <dgm:spPr/>
      <dgm:t>
        <a:bodyPr/>
        <a:lstStyle/>
        <a:p>
          <a:endParaRPr lang="da-DK"/>
        </a:p>
      </dgm:t>
    </dgm:pt>
    <dgm:pt modelId="{AD71EC72-B05D-4B6F-B717-583D1C25AAEE}">
      <dgm:prSet phldrT="[Tekst]"/>
      <dgm:spPr>
        <a:solidFill>
          <a:srgbClr val="92D050"/>
        </a:solidFill>
      </dgm:spPr>
      <dgm:t>
        <a:bodyPr/>
        <a:lstStyle/>
        <a:p>
          <a:r>
            <a:rPr lang="da-DK" dirty="0"/>
            <a:t>Ingen </a:t>
          </a:r>
          <a:r>
            <a:rPr lang="da-DK" dirty="0" err="1"/>
            <a:t>sectiokode</a:t>
          </a:r>
          <a:endParaRPr lang="da-DK" dirty="0"/>
        </a:p>
      </dgm:t>
    </dgm:pt>
    <dgm:pt modelId="{6F7D6712-CF75-446A-9F99-1ED080E4E579}" type="parTrans" cxnId="{CC4A2EAA-67D5-4CA7-B22A-2AE3C6441B71}">
      <dgm:prSet/>
      <dgm:spPr/>
      <dgm:t>
        <a:bodyPr/>
        <a:lstStyle/>
        <a:p>
          <a:endParaRPr lang="da-DK"/>
        </a:p>
      </dgm:t>
    </dgm:pt>
    <dgm:pt modelId="{16C4350C-4874-4DDE-9305-0EF6A3C0FE0E}" type="sibTrans" cxnId="{CC4A2EAA-67D5-4CA7-B22A-2AE3C6441B71}">
      <dgm:prSet/>
      <dgm:spPr/>
      <dgm:t>
        <a:bodyPr/>
        <a:lstStyle/>
        <a:p>
          <a:endParaRPr lang="da-DK"/>
        </a:p>
      </dgm:t>
    </dgm:pt>
    <dgm:pt modelId="{A6E04B17-D7CB-4B22-9DB0-0366BD447558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a-DK" dirty="0"/>
            <a:t>KMCA10E</a:t>
          </a:r>
        </a:p>
      </dgm:t>
    </dgm:pt>
    <dgm:pt modelId="{A985D3E6-0166-4101-A78B-9AAD7CFCD1AB}" type="parTrans" cxnId="{08F36FC7-2252-437E-97DB-BF5C98529FFA}">
      <dgm:prSet/>
      <dgm:spPr/>
      <dgm:t>
        <a:bodyPr/>
        <a:lstStyle/>
        <a:p>
          <a:endParaRPr lang="da-DK"/>
        </a:p>
      </dgm:t>
    </dgm:pt>
    <dgm:pt modelId="{B9F41624-1C82-4F50-BC28-BF6C72BFBAA6}" type="sibTrans" cxnId="{08F36FC7-2252-437E-97DB-BF5C98529FFA}">
      <dgm:prSet/>
      <dgm:spPr/>
      <dgm:t>
        <a:bodyPr/>
        <a:lstStyle/>
        <a:p>
          <a:endParaRPr lang="da-DK"/>
        </a:p>
      </dgm:t>
    </dgm:pt>
    <dgm:pt modelId="{65873FC6-E7D3-43AA-AA07-D2A9076B2AF6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a-DK" dirty="0"/>
            <a:t>KMCA10E</a:t>
          </a:r>
        </a:p>
      </dgm:t>
    </dgm:pt>
    <dgm:pt modelId="{570DB9A3-4715-4FCB-B14F-D951E1B111A0}" type="parTrans" cxnId="{722FF212-DAB9-47BA-BD63-F4905B588406}">
      <dgm:prSet/>
      <dgm:spPr/>
      <dgm:t>
        <a:bodyPr/>
        <a:lstStyle/>
        <a:p>
          <a:endParaRPr lang="da-DK"/>
        </a:p>
      </dgm:t>
    </dgm:pt>
    <dgm:pt modelId="{8AC4AE2D-9094-45AC-9FDA-753543F46A29}" type="sibTrans" cxnId="{722FF212-DAB9-47BA-BD63-F4905B588406}">
      <dgm:prSet/>
      <dgm:spPr/>
      <dgm:t>
        <a:bodyPr/>
        <a:lstStyle/>
        <a:p>
          <a:endParaRPr lang="da-DK"/>
        </a:p>
      </dgm:t>
    </dgm:pt>
    <dgm:pt modelId="{5774532F-9081-4E7C-86DE-3BA4F1D27FF4}" type="pres">
      <dgm:prSet presAssocID="{84B7ED77-65B9-41C1-A9B5-25F4DC3A9FF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0630A06-C4BA-49A4-B478-7B761AB2DD3B}" type="pres">
      <dgm:prSet presAssocID="{DAF9FCBC-F37B-4435-8E5C-168FABE2B43F}" presName="root1" presStyleCnt="0"/>
      <dgm:spPr/>
    </dgm:pt>
    <dgm:pt modelId="{47D9F178-0371-4332-8747-67AF4E89C147}" type="pres">
      <dgm:prSet presAssocID="{DAF9FCBC-F37B-4435-8E5C-168FABE2B43F}" presName="LevelOneTextNode" presStyleLbl="node0" presStyleIdx="0" presStyleCnt="1">
        <dgm:presLayoutVars>
          <dgm:chPref val="3"/>
        </dgm:presLayoutVars>
      </dgm:prSet>
      <dgm:spPr/>
    </dgm:pt>
    <dgm:pt modelId="{E1DB3DA3-E4F4-451E-8E8E-2BDBE0F0C759}" type="pres">
      <dgm:prSet presAssocID="{DAF9FCBC-F37B-4435-8E5C-168FABE2B43F}" presName="level2hierChild" presStyleCnt="0"/>
      <dgm:spPr/>
    </dgm:pt>
    <dgm:pt modelId="{C65FFE17-39E8-40DB-99AD-7191F118D51B}" type="pres">
      <dgm:prSet presAssocID="{92B24F05-E0CD-498B-BCE6-B83948FCD436}" presName="conn2-1" presStyleLbl="parChTrans1D2" presStyleIdx="0" presStyleCnt="2"/>
      <dgm:spPr/>
    </dgm:pt>
    <dgm:pt modelId="{2B1C0583-29C6-4B51-BCE0-D21DFA1B3561}" type="pres">
      <dgm:prSet presAssocID="{92B24F05-E0CD-498B-BCE6-B83948FCD436}" presName="connTx" presStyleLbl="parChTrans1D2" presStyleIdx="0" presStyleCnt="2"/>
      <dgm:spPr/>
    </dgm:pt>
    <dgm:pt modelId="{40D9BD65-811E-4FBC-BA08-610FC7236DED}" type="pres">
      <dgm:prSet presAssocID="{ACCED875-2709-4B59-A723-DC5B95D211CF}" presName="root2" presStyleCnt="0"/>
      <dgm:spPr/>
    </dgm:pt>
    <dgm:pt modelId="{7ECB23A7-19BA-4EA2-A1E4-A788E3F30B20}" type="pres">
      <dgm:prSet presAssocID="{ACCED875-2709-4B59-A723-DC5B95D211CF}" presName="LevelTwoTextNode" presStyleLbl="node2" presStyleIdx="0" presStyleCnt="2">
        <dgm:presLayoutVars>
          <dgm:chPref val="3"/>
        </dgm:presLayoutVars>
      </dgm:prSet>
      <dgm:spPr/>
    </dgm:pt>
    <dgm:pt modelId="{3B7F7E27-D442-4672-B196-7F7FB34839BD}" type="pres">
      <dgm:prSet presAssocID="{ACCED875-2709-4B59-A723-DC5B95D211CF}" presName="level3hierChild" presStyleCnt="0"/>
      <dgm:spPr/>
    </dgm:pt>
    <dgm:pt modelId="{C110F2CB-E3F1-47B8-817D-9AD6BF6BCAE6}" type="pres">
      <dgm:prSet presAssocID="{63DC7F18-CA98-4EEE-B52F-0A4E4AF632A3}" presName="conn2-1" presStyleLbl="parChTrans1D3" presStyleIdx="0" presStyleCnt="4"/>
      <dgm:spPr/>
    </dgm:pt>
    <dgm:pt modelId="{95B11242-18EE-4B0D-9DEA-C9D2470A8085}" type="pres">
      <dgm:prSet presAssocID="{63DC7F18-CA98-4EEE-B52F-0A4E4AF632A3}" presName="connTx" presStyleLbl="parChTrans1D3" presStyleIdx="0" presStyleCnt="4"/>
      <dgm:spPr/>
    </dgm:pt>
    <dgm:pt modelId="{E798411E-946C-4A41-9F10-E1073A9B38CE}" type="pres">
      <dgm:prSet presAssocID="{E4771DEE-1E58-49D6-B5C5-5ECFAF44E3BB}" presName="root2" presStyleCnt="0"/>
      <dgm:spPr/>
    </dgm:pt>
    <dgm:pt modelId="{0E702C2B-6D47-4572-A92A-837265CF1EAA}" type="pres">
      <dgm:prSet presAssocID="{E4771DEE-1E58-49D6-B5C5-5ECFAF44E3BB}" presName="LevelTwoTextNode" presStyleLbl="node3" presStyleIdx="0" presStyleCnt="4">
        <dgm:presLayoutVars>
          <dgm:chPref val="3"/>
        </dgm:presLayoutVars>
      </dgm:prSet>
      <dgm:spPr/>
    </dgm:pt>
    <dgm:pt modelId="{B1DE5D5E-D935-40EA-B74B-CF171221D378}" type="pres">
      <dgm:prSet presAssocID="{E4771DEE-1E58-49D6-B5C5-5ECFAF44E3BB}" presName="level3hierChild" presStyleCnt="0"/>
      <dgm:spPr/>
    </dgm:pt>
    <dgm:pt modelId="{6F2C667A-5F78-4531-BE7C-DC723CADC426}" type="pres">
      <dgm:prSet presAssocID="{4A58FFA9-5624-481A-B941-FE8E55E1F197}" presName="conn2-1" presStyleLbl="parChTrans1D4" presStyleIdx="0" presStyleCnt="13"/>
      <dgm:spPr/>
    </dgm:pt>
    <dgm:pt modelId="{AF628AC8-B1D2-4F06-866D-6B15CACF8508}" type="pres">
      <dgm:prSet presAssocID="{4A58FFA9-5624-481A-B941-FE8E55E1F197}" presName="connTx" presStyleLbl="parChTrans1D4" presStyleIdx="0" presStyleCnt="13"/>
      <dgm:spPr/>
    </dgm:pt>
    <dgm:pt modelId="{D937C437-F89E-4F47-80B9-2A0FED26C62F}" type="pres">
      <dgm:prSet presAssocID="{1C055EEB-C5FE-4AB9-A756-05643EC42F23}" presName="root2" presStyleCnt="0"/>
      <dgm:spPr/>
    </dgm:pt>
    <dgm:pt modelId="{81E11D75-38D6-42D1-9BF9-966DFA043B5F}" type="pres">
      <dgm:prSet presAssocID="{1C055EEB-C5FE-4AB9-A756-05643EC42F23}" presName="LevelTwoTextNode" presStyleLbl="node4" presStyleIdx="0" presStyleCnt="13">
        <dgm:presLayoutVars>
          <dgm:chPref val="3"/>
        </dgm:presLayoutVars>
      </dgm:prSet>
      <dgm:spPr/>
    </dgm:pt>
    <dgm:pt modelId="{5D111C28-397F-4AC7-B7CA-96D8CAF17EB1}" type="pres">
      <dgm:prSet presAssocID="{1C055EEB-C5FE-4AB9-A756-05643EC42F23}" presName="level3hierChild" presStyleCnt="0"/>
      <dgm:spPr/>
    </dgm:pt>
    <dgm:pt modelId="{6BAC280C-1A86-4255-A5A4-4A689E03E53F}" type="pres">
      <dgm:prSet presAssocID="{2146503E-9211-44EE-98EB-3048073EE596}" presName="conn2-1" presStyleLbl="parChTrans1D4" presStyleIdx="1" presStyleCnt="13"/>
      <dgm:spPr/>
    </dgm:pt>
    <dgm:pt modelId="{E8B3D985-A1D8-4F86-903B-C3119097E7EA}" type="pres">
      <dgm:prSet presAssocID="{2146503E-9211-44EE-98EB-3048073EE596}" presName="connTx" presStyleLbl="parChTrans1D4" presStyleIdx="1" presStyleCnt="13"/>
      <dgm:spPr/>
    </dgm:pt>
    <dgm:pt modelId="{E6913D32-3A80-4502-A2A8-C2F568CA2AA6}" type="pres">
      <dgm:prSet presAssocID="{BF0814E5-7BED-43A9-B296-4BFE3CCEF260}" presName="root2" presStyleCnt="0"/>
      <dgm:spPr/>
    </dgm:pt>
    <dgm:pt modelId="{C41F0488-034E-4DD7-8BE3-102097B595C1}" type="pres">
      <dgm:prSet presAssocID="{BF0814E5-7BED-43A9-B296-4BFE3CCEF260}" presName="LevelTwoTextNode" presStyleLbl="node4" presStyleIdx="1" presStyleCnt="13" custScaleY="91936">
        <dgm:presLayoutVars>
          <dgm:chPref val="3"/>
        </dgm:presLayoutVars>
      </dgm:prSet>
      <dgm:spPr/>
    </dgm:pt>
    <dgm:pt modelId="{FAE70649-4EE0-4892-86F1-63962CFA0B2A}" type="pres">
      <dgm:prSet presAssocID="{BF0814E5-7BED-43A9-B296-4BFE3CCEF260}" presName="level3hierChild" presStyleCnt="0"/>
      <dgm:spPr/>
    </dgm:pt>
    <dgm:pt modelId="{EFAFA978-2038-4A16-8A2C-80083F4E8355}" type="pres">
      <dgm:prSet presAssocID="{22E7628F-BD5D-4DBC-BA23-3C9B37AD778F}" presName="conn2-1" presStyleLbl="parChTrans1D4" presStyleIdx="2" presStyleCnt="13"/>
      <dgm:spPr/>
    </dgm:pt>
    <dgm:pt modelId="{62CC243A-22EA-4380-A7EA-0600D6A9ADCE}" type="pres">
      <dgm:prSet presAssocID="{22E7628F-BD5D-4DBC-BA23-3C9B37AD778F}" presName="connTx" presStyleLbl="parChTrans1D4" presStyleIdx="2" presStyleCnt="13"/>
      <dgm:spPr/>
    </dgm:pt>
    <dgm:pt modelId="{94DBFC93-6851-490F-BC61-8F571F707A8E}" type="pres">
      <dgm:prSet presAssocID="{7D003387-5F72-4751-91B2-582AED617EF9}" presName="root2" presStyleCnt="0"/>
      <dgm:spPr/>
    </dgm:pt>
    <dgm:pt modelId="{6471EEB0-A23F-4EDE-8B26-37725B4B9CC6}" type="pres">
      <dgm:prSet presAssocID="{7D003387-5F72-4751-91B2-582AED617EF9}" presName="LevelTwoTextNode" presStyleLbl="node4" presStyleIdx="2" presStyleCnt="13">
        <dgm:presLayoutVars>
          <dgm:chPref val="3"/>
        </dgm:presLayoutVars>
      </dgm:prSet>
      <dgm:spPr/>
    </dgm:pt>
    <dgm:pt modelId="{761539F8-E6AE-49FC-B7D3-BBD8AA77AD0F}" type="pres">
      <dgm:prSet presAssocID="{7D003387-5F72-4751-91B2-582AED617EF9}" presName="level3hierChild" presStyleCnt="0"/>
      <dgm:spPr/>
    </dgm:pt>
    <dgm:pt modelId="{554D8FE0-8D28-42DB-905B-02B8C8624382}" type="pres">
      <dgm:prSet presAssocID="{478FF64D-FFE8-4576-BEA8-4DEBC2D7DABC}" presName="conn2-1" presStyleLbl="parChTrans1D4" presStyleIdx="3" presStyleCnt="13"/>
      <dgm:spPr/>
    </dgm:pt>
    <dgm:pt modelId="{3F3A2329-575A-4C43-9CC1-CC15BCD69669}" type="pres">
      <dgm:prSet presAssocID="{478FF64D-FFE8-4576-BEA8-4DEBC2D7DABC}" presName="connTx" presStyleLbl="parChTrans1D4" presStyleIdx="3" presStyleCnt="13"/>
      <dgm:spPr/>
    </dgm:pt>
    <dgm:pt modelId="{A79030FB-8ED1-431F-AE75-9D94111F78F5}" type="pres">
      <dgm:prSet presAssocID="{EA06488D-82B3-42B0-A6E7-BD7C3112CDC4}" presName="root2" presStyleCnt="0"/>
      <dgm:spPr/>
    </dgm:pt>
    <dgm:pt modelId="{D952BAC4-06C0-47E3-AE87-54C27888E09A}" type="pres">
      <dgm:prSet presAssocID="{EA06488D-82B3-42B0-A6E7-BD7C3112CDC4}" presName="LevelTwoTextNode" presStyleLbl="node4" presStyleIdx="3" presStyleCnt="13">
        <dgm:presLayoutVars>
          <dgm:chPref val="3"/>
        </dgm:presLayoutVars>
      </dgm:prSet>
      <dgm:spPr/>
    </dgm:pt>
    <dgm:pt modelId="{C73B317A-2E73-4A81-B8A8-4AA85D3D0FC0}" type="pres">
      <dgm:prSet presAssocID="{EA06488D-82B3-42B0-A6E7-BD7C3112CDC4}" presName="level3hierChild" presStyleCnt="0"/>
      <dgm:spPr/>
    </dgm:pt>
    <dgm:pt modelId="{D37980DF-62E3-42E4-B943-DB729A585896}" type="pres">
      <dgm:prSet presAssocID="{E760ED97-0085-4D1A-BC45-99F47A112C57}" presName="conn2-1" presStyleLbl="parChTrans1D3" presStyleIdx="1" presStyleCnt="4"/>
      <dgm:spPr/>
    </dgm:pt>
    <dgm:pt modelId="{37F73EAA-0C8A-41C7-BE3E-EE92D42BE91D}" type="pres">
      <dgm:prSet presAssocID="{E760ED97-0085-4D1A-BC45-99F47A112C57}" presName="connTx" presStyleLbl="parChTrans1D3" presStyleIdx="1" presStyleCnt="4"/>
      <dgm:spPr/>
    </dgm:pt>
    <dgm:pt modelId="{5119D508-2780-4291-B389-8D5773DFFFAB}" type="pres">
      <dgm:prSet presAssocID="{6D978CD3-F5EB-4654-9524-5B7EA863CA63}" presName="root2" presStyleCnt="0"/>
      <dgm:spPr/>
    </dgm:pt>
    <dgm:pt modelId="{045D4825-BE5D-4008-A2DD-4E88CE9D4899}" type="pres">
      <dgm:prSet presAssocID="{6D978CD3-F5EB-4654-9524-5B7EA863CA63}" presName="LevelTwoTextNode" presStyleLbl="node3" presStyleIdx="1" presStyleCnt="4">
        <dgm:presLayoutVars>
          <dgm:chPref val="3"/>
        </dgm:presLayoutVars>
      </dgm:prSet>
      <dgm:spPr/>
    </dgm:pt>
    <dgm:pt modelId="{7F29A18D-5ADC-43BE-8CEA-D7818403A04F}" type="pres">
      <dgm:prSet presAssocID="{6D978CD3-F5EB-4654-9524-5B7EA863CA63}" presName="level3hierChild" presStyleCnt="0"/>
      <dgm:spPr/>
    </dgm:pt>
    <dgm:pt modelId="{62F4873E-8B77-4653-8CC1-2484EAEEAA6C}" type="pres">
      <dgm:prSet presAssocID="{26C25052-9B54-437D-A5BA-F57FED809977}" presName="conn2-1" presStyleLbl="parChTrans1D4" presStyleIdx="4" presStyleCnt="13"/>
      <dgm:spPr/>
    </dgm:pt>
    <dgm:pt modelId="{76A8B7A3-3A66-4229-AF7A-2F177E38FE28}" type="pres">
      <dgm:prSet presAssocID="{26C25052-9B54-437D-A5BA-F57FED809977}" presName="connTx" presStyleLbl="parChTrans1D4" presStyleIdx="4" presStyleCnt="13"/>
      <dgm:spPr/>
    </dgm:pt>
    <dgm:pt modelId="{875DC2FA-3276-4D36-8FB1-2AB4AB9C1F76}" type="pres">
      <dgm:prSet presAssocID="{036FD927-B3FD-43B8-9CAA-B4FB60DE5E0F}" presName="root2" presStyleCnt="0"/>
      <dgm:spPr/>
    </dgm:pt>
    <dgm:pt modelId="{392AE218-8F93-4FF3-A61D-93914C8A2D06}" type="pres">
      <dgm:prSet presAssocID="{036FD927-B3FD-43B8-9CAA-B4FB60DE5E0F}" presName="LevelTwoTextNode" presStyleLbl="node4" presStyleIdx="4" presStyleCnt="13">
        <dgm:presLayoutVars>
          <dgm:chPref val="3"/>
        </dgm:presLayoutVars>
      </dgm:prSet>
      <dgm:spPr/>
    </dgm:pt>
    <dgm:pt modelId="{9690483D-5B9F-413C-BCB3-4454D0DD4372}" type="pres">
      <dgm:prSet presAssocID="{036FD927-B3FD-43B8-9CAA-B4FB60DE5E0F}" presName="level3hierChild" presStyleCnt="0"/>
      <dgm:spPr/>
    </dgm:pt>
    <dgm:pt modelId="{0C93DE28-1AA9-4921-929D-814F87779586}" type="pres">
      <dgm:prSet presAssocID="{8B81C9A6-F7E6-4EF6-B36E-53F605B4822A}" presName="conn2-1" presStyleLbl="parChTrans1D4" presStyleIdx="5" presStyleCnt="13"/>
      <dgm:spPr/>
    </dgm:pt>
    <dgm:pt modelId="{1A554BC4-7342-4E20-8A8F-4B97737E1201}" type="pres">
      <dgm:prSet presAssocID="{8B81C9A6-F7E6-4EF6-B36E-53F605B4822A}" presName="connTx" presStyleLbl="parChTrans1D4" presStyleIdx="5" presStyleCnt="13"/>
      <dgm:spPr/>
    </dgm:pt>
    <dgm:pt modelId="{D855D25A-ED21-4921-A522-9407D7E221A9}" type="pres">
      <dgm:prSet presAssocID="{BEC16F3B-1135-4544-9E77-F9AA1490A222}" presName="root2" presStyleCnt="0"/>
      <dgm:spPr/>
    </dgm:pt>
    <dgm:pt modelId="{A4192078-ACB3-4156-81AA-5E25C2CD910D}" type="pres">
      <dgm:prSet presAssocID="{BEC16F3B-1135-4544-9E77-F9AA1490A222}" presName="LevelTwoTextNode" presStyleLbl="node4" presStyleIdx="5" presStyleCnt="13">
        <dgm:presLayoutVars>
          <dgm:chPref val="3"/>
        </dgm:presLayoutVars>
      </dgm:prSet>
      <dgm:spPr/>
    </dgm:pt>
    <dgm:pt modelId="{96DD2EBD-3557-4C87-8BE9-3F2E47781D71}" type="pres">
      <dgm:prSet presAssocID="{BEC16F3B-1135-4544-9E77-F9AA1490A222}" presName="level3hierChild" presStyleCnt="0"/>
      <dgm:spPr/>
    </dgm:pt>
    <dgm:pt modelId="{ED56E3CE-70FA-4F31-8FBF-55651C6788B9}" type="pres">
      <dgm:prSet presAssocID="{F398C244-0D74-420C-8691-0DB115C52BA4}" presName="conn2-1" presStyleLbl="parChTrans1D4" presStyleIdx="6" presStyleCnt="13"/>
      <dgm:spPr/>
    </dgm:pt>
    <dgm:pt modelId="{D32B8F48-71E2-4832-8F51-326BC736A448}" type="pres">
      <dgm:prSet presAssocID="{F398C244-0D74-420C-8691-0DB115C52BA4}" presName="connTx" presStyleLbl="parChTrans1D4" presStyleIdx="6" presStyleCnt="13"/>
      <dgm:spPr/>
    </dgm:pt>
    <dgm:pt modelId="{5C1DBFD5-9390-4D97-8B7E-DC3F3165D658}" type="pres">
      <dgm:prSet presAssocID="{5CDE6281-DD54-4DDC-AAEF-BFFEF770478F}" presName="root2" presStyleCnt="0"/>
      <dgm:spPr/>
    </dgm:pt>
    <dgm:pt modelId="{8134B88F-9D69-41DB-B9C1-C597228F4C48}" type="pres">
      <dgm:prSet presAssocID="{5CDE6281-DD54-4DDC-AAEF-BFFEF770478F}" presName="LevelTwoTextNode" presStyleLbl="node4" presStyleIdx="6" presStyleCnt="13">
        <dgm:presLayoutVars>
          <dgm:chPref val="3"/>
        </dgm:presLayoutVars>
      </dgm:prSet>
      <dgm:spPr/>
    </dgm:pt>
    <dgm:pt modelId="{7402F1AC-071B-4E78-AA4F-E3A1A3D93C5E}" type="pres">
      <dgm:prSet presAssocID="{5CDE6281-DD54-4DDC-AAEF-BFFEF770478F}" presName="level3hierChild" presStyleCnt="0"/>
      <dgm:spPr/>
    </dgm:pt>
    <dgm:pt modelId="{8F15B8B0-3B77-43A1-A417-EF667886AFF6}" type="pres">
      <dgm:prSet presAssocID="{F60A3FA8-C52E-4527-812F-6E971F85ACC8}" presName="conn2-1" presStyleLbl="parChTrans1D4" presStyleIdx="7" presStyleCnt="13"/>
      <dgm:spPr/>
    </dgm:pt>
    <dgm:pt modelId="{C6901CE9-35A9-49F2-B7F5-73824644C9E8}" type="pres">
      <dgm:prSet presAssocID="{F60A3FA8-C52E-4527-812F-6E971F85ACC8}" presName="connTx" presStyleLbl="parChTrans1D4" presStyleIdx="7" presStyleCnt="13"/>
      <dgm:spPr/>
    </dgm:pt>
    <dgm:pt modelId="{EF3BBA89-BCD7-4ACB-847C-64A8D33BE13C}" type="pres">
      <dgm:prSet presAssocID="{6DB78B1F-9417-4DDD-AC4E-61A24396652D}" presName="root2" presStyleCnt="0"/>
      <dgm:spPr/>
    </dgm:pt>
    <dgm:pt modelId="{4852D289-9DE4-4BF1-8555-295563EC0634}" type="pres">
      <dgm:prSet presAssocID="{6DB78B1F-9417-4DDD-AC4E-61A24396652D}" presName="LevelTwoTextNode" presStyleLbl="node4" presStyleIdx="7" presStyleCnt="13">
        <dgm:presLayoutVars>
          <dgm:chPref val="3"/>
        </dgm:presLayoutVars>
      </dgm:prSet>
      <dgm:spPr/>
    </dgm:pt>
    <dgm:pt modelId="{DC20561B-9B52-4CA7-ADEE-0630C1D0DD31}" type="pres">
      <dgm:prSet presAssocID="{6DB78B1F-9417-4DDD-AC4E-61A24396652D}" presName="level3hierChild" presStyleCnt="0"/>
      <dgm:spPr/>
    </dgm:pt>
    <dgm:pt modelId="{1CAB0F6B-056F-458E-A43F-8DC0B6F9ADCE}" type="pres">
      <dgm:prSet presAssocID="{DDDD8768-2D7B-4ECF-81CA-A924B575FFB6}" presName="conn2-1" presStyleLbl="parChTrans1D2" presStyleIdx="1" presStyleCnt="2"/>
      <dgm:spPr/>
    </dgm:pt>
    <dgm:pt modelId="{82A4F796-4E21-41ED-A305-53C62449DECE}" type="pres">
      <dgm:prSet presAssocID="{DDDD8768-2D7B-4ECF-81CA-A924B575FFB6}" presName="connTx" presStyleLbl="parChTrans1D2" presStyleIdx="1" presStyleCnt="2"/>
      <dgm:spPr/>
    </dgm:pt>
    <dgm:pt modelId="{AC0A8842-894C-4A51-AA88-842AE59E412B}" type="pres">
      <dgm:prSet presAssocID="{19F7DD9D-99FE-4325-AA74-81EBFBDAA498}" presName="root2" presStyleCnt="0"/>
      <dgm:spPr/>
    </dgm:pt>
    <dgm:pt modelId="{1F06E389-6EB9-4E18-AD76-4483BF30BC3F}" type="pres">
      <dgm:prSet presAssocID="{19F7DD9D-99FE-4325-AA74-81EBFBDAA498}" presName="LevelTwoTextNode" presStyleLbl="node2" presStyleIdx="1" presStyleCnt="2">
        <dgm:presLayoutVars>
          <dgm:chPref val="3"/>
        </dgm:presLayoutVars>
      </dgm:prSet>
      <dgm:spPr/>
    </dgm:pt>
    <dgm:pt modelId="{F4127804-5473-4671-B3BA-18E0E0B92BF3}" type="pres">
      <dgm:prSet presAssocID="{19F7DD9D-99FE-4325-AA74-81EBFBDAA498}" presName="level3hierChild" presStyleCnt="0"/>
      <dgm:spPr/>
    </dgm:pt>
    <dgm:pt modelId="{1B4FD578-D0DB-40D9-95F3-9D92F7716F3E}" type="pres">
      <dgm:prSet presAssocID="{BE31304B-0E92-4FA0-A6BF-839459D634BD}" presName="conn2-1" presStyleLbl="parChTrans1D3" presStyleIdx="2" presStyleCnt="4"/>
      <dgm:spPr/>
    </dgm:pt>
    <dgm:pt modelId="{65AD4238-39D5-4E1C-8EE6-2B4E4745E4B2}" type="pres">
      <dgm:prSet presAssocID="{BE31304B-0E92-4FA0-A6BF-839459D634BD}" presName="connTx" presStyleLbl="parChTrans1D3" presStyleIdx="2" presStyleCnt="4"/>
      <dgm:spPr/>
    </dgm:pt>
    <dgm:pt modelId="{9ED60058-4382-4945-8F00-41A1D3DB95BE}" type="pres">
      <dgm:prSet presAssocID="{AA0116E8-AC97-4FCF-A70E-96E32F7A9BF9}" presName="root2" presStyleCnt="0"/>
      <dgm:spPr/>
    </dgm:pt>
    <dgm:pt modelId="{A197A6D1-04B6-4FAF-BE1B-90BB87039CB3}" type="pres">
      <dgm:prSet presAssocID="{AA0116E8-AC97-4FCF-A70E-96E32F7A9BF9}" presName="LevelTwoTextNode" presStyleLbl="node3" presStyleIdx="2" presStyleCnt="4">
        <dgm:presLayoutVars>
          <dgm:chPref val="3"/>
        </dgm:presLayoutVars>
      </dgm:prSet>
      <dgm:spPr/>
    </dgm:pt>
    <dgm:pt modelId="{0A98BBF3-0443-4F2B-B6D4-A4D6B33A6600}" type="pres">
      <dgm:prSet presAssocID="{AA0116E8-AC97-4FCF-A70E-96E32F7A9BF9}" presName="level3hierChild" presStyleCnt="0"/>
      <dgm:spPr/>
    </dgm:pt>
    <dgm:pt modelId="{A9C2F10E-81C7-4B38-9A3F-8C3B13ACFD35}" type="pres">
      <dgm:prSet presAssocID="{32313DA3-6001-43C7-9636-9FA4BA59AC6B}" presName="conn2-1" presStyleLbl="parChTrans1D4" presStyleIdx="8" presStyleCnt="13"/>
      <dgm:spPr/>
    </dgm:pt>
    <dgm:pt modelId="{A3D55ACE-7D0C-4AD2-8E9A-94C12CBAB38C}" type="pres">
      <dgm:prSet presAssocID="{32313DA3-6001-43C7-9636-9FA4BA59AC6B}" presName="connTx" presStyleLbl="parChTrans1D4" presStyleIdx="8" presStyleCnt="13"/>
      <dgm:spPr/>
    </dgm:pt>
    <dgm:pt modelId="{1C1BD43A-3313-47A6-81B7-007925C0ED57}" type="pres">
      <dgm:prSet presAssocID="{839E0CD0-F6FA-444A-AB00-6734F169F4A9}" presName="root2" presStyleCnt="0"/>
      <dgm:spPr/>
    </dgm:pt>
    <dgm:pt modelId="{3C4C6BC9-843D-4616-8DCC-5178BC60F2E5}" type="pres">
      <dgm:prSet presAssocID="{839E0CD0-F6FA-444A-AB00-6734F169F4A9}" presName="LevelTwoTextNode" presStyleLbl="node4" presStyleIdx="8" presStyleCnt="13">
        <dgm:presLayoutVars>
          <dgm:chPref val="3"/>
        </dgm:presLayoutVars>
      </dgm:prSet>
      <dgm:spPr/>
    </dgm:pt>
    <dgm:pt modelId="{EF34234F-7CFD-498A-9DCB-68D91F991AB6}" type="pres">
      <dgm:prSet presAssocID="{839E0CD0-F6FA-444A-AB00-6734F169F4A9}" presName="level3hierChild" presStyleCnt="0"/>
      <dgm:spPr/>
    </dgm:pt>
    <dgm:pt modelId="{0B6EEA79-1DC7-4777-AAB3-337ABC614080}" type="pres">
      <dgm:prSet presAssocID="{6F7D6712-CF75-446A-9F99-1ED080E4E579}" presName="conn2-1" presStyleLbl="parChTrans1D4" presStyleIdx="9" presStyleCnt="13"/>
      <dgm:spPr/>
    </dgm:pt>
    <dgm:pt modelId="{B7C643C8-2B1C-4694-9282-7C5E5EAF946E}" type="pres">
      <dgm:prSet presAssocID="{6F7D6712-CF75-446A-9F99-1ED080E4E579}" presName="connTx" presStyleLbl="parChTrans1D4" presStyleIdx="9" presStyleCnt="13"/>
      <dgm:spPr/>
    </dgm:pt>
    <dgm:pt modelId="{C5BA1DB2-51CA-4DBF-947A-5CC1C0428064}" type="pres">
      <dgm:prSet presAssocID="{AD71EC72-B05D-4B6F-B717-583D1C25AAEE}" presName="root2" presStyleCnt="0"/>
      <dgm:spPr/>
    </dgm:pt>
    <dgm:pt modelId="{74E512DE-E478-45A3-87CE-032D977F32CD}" type="pres">
      <dgm:prSet presAssocID="{AD71EC72-B05D-4B6F-B717-583D1C25AAEE}" presName="LevelTwoTextNode" presStyleLbl="node4" presStyleIdx="9" presStyleCnt="13">
        <dgm:presLayoutVars>
          <dgm:chPref val="3"/>
        </dgm:presLayoutVars>
      </dgm:prSet>
      <dgm:spPr/>
    </dgm:pt>
    <dgm:pt modelId="{3976F947-01B6-4521-97EF-A3923A4CEDB1}" type="pres">
      <dgm:prSet presAssocID="{AD71EC72-B05D-4B6F-B717-583D1C25AAEE}" presName="level3hierChild" presStyleCnt="0"/>
      <dgm:spPr/>
    </dgm:pt>
    <dgm:pt modelId="{101017BA-0EF7-42DA-B3B0-1C410B5230DA}" type="pres">
      <dgm:prSet presAssocID="{A544EC75-9447-4ADA-8FA7-C842B6BA43C5}" presName="conn2-1" presStyleLbl="parChTrans1D4" presStyleIdx="10" presStyleCnt="13"/>
      <dgm:spPr/>
    </dgm:pt>
    <dgm:pt modelId="{C17A0CA1-9547-40EA-B369-2963E7A8A214}" type="pres">
      <dgm:prSet presAssocID="{A544EC75-9447-4ADA-8FA7-C842B6BA43C5}" presName="connTx" presStyleLbl="parChTrans1D4" presStyleIdx="10" presStyleCnt="13"/>
      <dgm:spPr/>
    </dgm:pt>
    <dgm:pt modelId="{A45CC88E-8D9B-4B63-AD60-91C16CF94898}" type="pres">
      <dgm:prSet presAssocID="{8EA9AB79-72BB-45B1-84F1-2CFE782DB1F5}" presName="root2" presStyleCnt="0"/>
      <dgm:spPr/>
    </dgm:pt>
    <dgm:pt modelId="{BC012AA4-ACA8-4B7B-BB4F-1696C20A6DF5}" type="pres">
      <dgm:prSet presAssocID="{8EA9AB79-72BB-45B1-84F1-2CFE782DB1F5}" presName="LevelTwoTextNode" presStyleLbl="node4" presStyleIdx="10" presStyleCnt="13">
        <dgm:presLayoutVars>
          <dgm:chPref val="3"/>
        </dgm:presLayoutVars>
      </dgm:prSet>
      <dgm:spPr/>
    </dgm:pt>
    <dgm:pt modelId="{D09C21EB-389D-429B-BBE3-3761FC676221}" type="pres">
      <dgm:prSet presAssocID="{8EA9AB79-72BB-45B1-84F1-2CFE782DB1F5}" presName="level3hierChild" presStyleCnt="0"/>
      <dgm:spPr/>
    </dgm:pt>
    <dgm:pt modelId="{A0F89262-AA93-4B8B-A929-B8F434BA99C8}" type="pres">
      <dgm:prSet presAssocID="{A985D3E6-0166-4101-A78B-9AAD7CFCD1AB}" presName="conn2-1" presStyleLbl="parChTrans1D4" presStyleIdx="11" presStyleCnt="13"/>
      <dgm:spPr/>
    </dgm:pt>
    <dgm:pt modelId="{DAD0E9B7-A1DF-4765-B1F1-3C3CA73FF5B2}" type="pres">
      <dgm:prSet presAssocID="{A985D3E6-0166-4101-A78B-9AAD7CFCD1AB}" presName="connTx" presStyleLbl="parChTrans1D4" presStyleIdx="11" presStyleCnt="13"/>
      <dgm:spPr/>
    </dgm:pt>
    <dgm:pt modelId="{B10DCA8D-24B8-4650-8895-2CC2B8577147}" type="pres">
      <dgm:prSet presAssocID="{A6E04B17-D7CB-4B22-9DB0-0366BD447558}" presName="root2" presStyleCnt="0"/>
      <dgm:spPr/>
    </dgm:pt>
    <dgm:pt modelId="{B2537B29-01B1-4964-81E2-E5BB68CEDC6E}" type="pres">
      <dgm:prSet presAssocID="{A6E04B17-D7CB-4B22-9DB0-0366BD447558}" presName="LevelTwoTextNode" presStyleLbl="node4" presStyleIdx="11" presStyleCnt="13">
        <dgm:presLayoutVars>
          <dgm:chPref val="3"/>
        </dgm:presLayoutVars>
      </dgm:prSet>
      <dgm:spPr/>
    </dgm:pt>
    <dgm:pt modelId="{84FD17E3-0CC8-44D1-89DA-F6EE636D0098}" type="pres">
      <dgm:prSet presAssocID="{A6E04B17-D7CB-4B22-9DB0-0366BD447558}" presName="level3hierChild" presStyleCnt="0"/>
      <dgm:spPr/>
    </dgm:pt>
    <dgm:pt modelId="{CEB7EEA5-42C6-4C0E-BFE7-445B1A4C5E7C}" type="pres">
      <dgm:prSet presAssocID="{441D2D1F-7682-4224-A24A-D84B8AD7D8D9}" presName="conn2-1" presStyleLbl="parChTrans1D3" presStyleIdx="3" presStyleCnt="4"/>
      <dgm:spPr/>
    </dgm:pt>
    <dgm:pt modelId="{85168DFC-D581-4052-B7BF-0103D98D340A}" type="pres">
      <dgm:prSet presAssocID="{441D2D1F-7682-4224-A24A-D84B8AD7D8D9}" presName="connTx" presStyleLbl="parChTrans1D3" presStyleIdx="3" presStyleCnt="4"/>
      <dgm:spPr/>
    </dgm:pt>
    <dgm:pt modelId="{C4F4E0DA-29FB-4D1B-BABE-0037B41AA2BB}" type="pres">
      <dgm:prSet presAssocID="{E0FFBCD0-A493-495F-8ED2-DE179F40169B}" presName="root2" presStyleCnt="0"/>
      <dgm:spPr/>
    </dgm:pt>
    <dgm:pt modelId="{67A782DE-4146-4FD1-9FB1-CFA0C1E10130}" type="pres">
      <dgm:prSet presAssocID="{E0FFBCD0-A493-495F-8ED2-DE179F40169B}" presName="LevelTwoTextNode" presStyleLbl="node3" presStyleIdx="3" presStyleCnt="4">
        <dgm:presLayoutVars>
          <dgm:chPref val="3"/>
        </dgm:presLayoutVars>
      </dgm:prSet>
      <dgm:spPr/>
    </dgm:pt>
    <dgm:pt modelId="{536EAEC9-7470-4B25-BC9B-3BF670B1EE78}" type="pres">
      <dgm:prSet presAssocID="{E0FFBCD0-A493-495F-8ED2-DE179F40169B}" presName="level3hierChild" presStyleCnt="0"/>
      <dgm:spPr/>
    </dgm:pt>
    <dgm:pt modelId="{828D8CD5-1F78-4C89-8CB5-8FC5FB156257}" type="pres">
      <dgm:prSet presAssocID="{570DB9A3-4715-4FCB-B14F-D951E1B111A0}" presName="conn2-1" presStyleLbl="parChTrans1D4" presStyleIdx="12" presStyleCnt="13"/>
      <dgm:spPr/>
    </dgm:pt>
    <dgm:pt modelId="{7E61ABC7-8899-4F6B-BCF5-D968DA2EFA3B}" type="pres">
      <dgm:prSet presAssocID="{570DB9A3-4715-4FCB-B14F-D951E1B111A0}" presName="connTx" presStyleLbl="parChTrans1D4" presStyleIdx="12" presStyleCnt="13"/>
      <dgm:spPr/>
    </dgm:pt>
    <dgm:pt modelId="{F3170349-FD92-4F50-840A-0FF134D6BFC0}" type="pres">
      <dgm:prSet presAssocID="{65873FC6-E7D3-43AA-AA07-D2A9076B2AF6}" presName="root2" presStyleCnt="0"/>
      <dgm:spPr/>
    </dgm:pt>
    <dgm:pt modelId="{F3CD72D6-7A25-40DB-ADD3-CA81970C5FAF}" type="pres">
      <dgm:prSet presAssocID="{65873FC6-E7D3-43AA-AA07-D2A9076B2AF6}" presName="LevelTwoTextNode" presStyleLbl="node4" presStyleIdx="12" presStyleCnt="13" custLinFactX="39636" custLinFactNeighborX="100000" custLinFactNeighborY="367">
        <dgm:presLayoutVars>
          <dgm:chPref val="3"/>
        </dgm:presLayoutVars>
      </dgm:prSet>
      <dgm:spPr/>
    </dgm:pt>
    <dgm:pt modelId="{1252C618-86EC-4C21-9C90-93DB137EAE9F}" type="pres">
      <dgm:prSet presAssocID="{65873FC6-E7D3-43AA-AA07-D2A9076B2AF6}" presName="level3hierChild" presStyleCnt="0"/>
      <dgm:spPr/>
    </dgm:pt>
  </dgm:ptLst>
  <dgm:cxnLst>
    <dgm:cxn modelId="{BAFD6E00-8456-4CB0-B8A0-BE88A38A9689}" type="presOf" srcId="{BEC16F3B-1135-4544-9E77-F9AA1490A222}" destId="{A4192078-ACB3-4156-81AA-5E25C2CD910D}" srcOrd="0" destOrd="0" presId="urn:microsoft.com/office/officeart/2005/8/layout/hierarchy2"/>
    <dgm:cxn modelId="{D3D86E03-A9A3-46CE-8B4C-0B95A1617E53}" type="presOf" srcId="{BE31304B-0E92-4FA0-A6BF-839459D634BD}" destId="{1B4FD578-D0DB-40D9-95F3-9D92F7716F3E}" srcOrd="0" destOrd="0" presId="urn:microsoft.com/office/officeart/2005/8/layout/hierarchy2"/>
    <dgm:cxn modelId="{F67E9003-E35E-4FA7-9D0E-BE27AA375A12}" type="presOf" srcId="{6DB78B1F-9417-4DDD-AC4E-61A24396652D}" destId="{4852D289-9DE4-4BF1-8555-295563EC0634}" srcOrd="0" destOrd="0" presId="urn:microsoft.com/office/officeart/2005/8/layout/hierarchy2"/>
    <dgm:cxn modelId="{C0BF3F0A-864B-43A3-B888-88B4E5E3CC04}" type="presOf" srcId="{7D003387-5F72-4751-91B2-582AED617EF9}" destId="{6471EEB0-A23F-4EDE-8B26-37725B4B9CC6}" srcOrd="0" destOrd="0" presId="urn:microsoft.com/office/officeart/2005/8/layout/hierarchy2"/>
    <dgm:cxn modelId="{CA32ED0E-4872-4EE0-A97B-2B6A46EDF113}" type="presOf" srcId="{AD71EC72-B05D-4B6F-B717-583D1C25AAEE}" destId="{74E512DE-E478-45A3-87CE-032D977F32CD}" srcOrd="0" destOrd="0" presId="urn:microsoft.com/office/officeart/2005/8/layout/hierarchy2"/>
    <dgm:cxn modelId="{DDA7B60F-A708-466F-A403-087050F166BD}" type="presOf" srcId="{84B7ED77-65B9-41C1-A9B5-25F4DC3A9FF6}" destId="{5774532F-9081-4E7C-86DE-3BA4F1D27FF4}" srcOrd="0" destOrd="0" presId="urn:microsoft.com/office/officeart/2005/8/layout/hierarchy2"/>
    <dgm:cxn modelId="{CCDA3F10-691A-493F-A709-F342AFCC091D}" type="presOf" srcId="{036FD927-B3FD-43B8-9CAA-B4FB60DE5E0F}" destId="{392AE218-8F93-4FF3-A61D-93914C8A2D06}" srcOrd="0" destOrd="0" presId="urn:microsoft.com/office/officeart/2005/8/layout/hierarchy2"/>
    <dgm:cxn modelId="{722FF212-DAB9-47BA-BD63-F4905B588406}" srcId="{E0FFBCD0-A493-495F-8ED2-DE179F40169B}" destId="{65873FC6-E7D3-43AA-AA07-D2A9076B2AF6}" srcOrd="0" destOrd="0" parTransId="{570DB9A3-4715-4FCB-B14F-D951E1B111A0}" sibTransId="{8AC4AE2D-9094-45AC-9FDA-753543F46A29}"/>
    <dgm:cxn modelId="{556D9417-FF6E-4CF5-B9E8-474AC49DDC28}" srcId="{AA0116E8-AC97-4FCF-A70E-96E32F7A9BF9}" destId="{839E0CD0-F6FA-444A-AB00-6734F169F4A9}" srcOrd="0" destOrd="0" parTransId="{32313DA3-6001-43C7-9636-9FA4BA59AC6B}" sibTransId="{23244F2E-2E06-49BA-B9A4-BB715E4BF789}"/>
    <dgm:cxn modelId="{E0094C1D-98F6-4164-A329-291418BCDED4}" type="presOf" srcId="{32313DA3-6001-43C7-9636-9FA4BA59AC6B}" destId="{A3D55ACE-7D0C-4AD2-8E9A-94C12CBAB38C}" srcOrd="1" destOrd="0" presId="urn:microsoft.com/office/officeart/2005/8/layout/hierarchy2"/>
    <dgm:cxn modelId="{FD2E661E-B2A0-40DD-9F42-610AE9EC3863}" type="presOf" srcId="{839E0CD0-F6FA-444A-AB00-6734F169F4A9}" destId="{3C4C6BC9-843D-4616-8DCC-5178BC60F2E5}" srcOrd="0" destOrd="0" presId="urn:microsoft.com/office/officeart/2005/8/layout/hierarchy2"/>
    <dgm:cxn modelId="{8A1BCC1F-B103-4FCE-940D-5DA518611E62}" type="presOf" srcId="{441D2D1F-7682-4224-A24A-D84B8AD7D8D9}" destId="{CEB7EEA5-42C6-4C0E-BFE7-445B1A4C5E7C}" srcOrd="0" destOrd="0" presId="urn:microsoft.com/office/officeart/2005/8/layout/hierarchy2"/>
    <dgm:cxn modelId="{9784D820-CF9A-4ECD-97CF-ECFE0DF5F57D}" type="presOf" srcId="{22E7628F-BD5D-4DBC-BA23-3C9B37AD778F}" destId="{62CC243A-22EA-4380-A7EA-0600D6A9ADCE}" srcOrd="1" destOrd="0" presId="urn:microsoft.com/office/officeart/2005/8/layout/hierarchy2"/>
    <dgm:cxn modelId="{2175D121-1931-482C-B286-4D6DF3C925D6}" srcId="{AA0116E8-AC97-4FCF-A70E-96E32F7A9BF9}" destId="{8EA9AB79-72BB-45B1-84F1-2CFE782DB1F5}" srcOrd="1" destOrd="0" parTransId="{A544EC75-9447-4ADA-8FA7-C842B6BA43C5}" sibTransId="{59CF228C-A756-4BF7-87A7-9A00F0E55753}"/>
    <dgm:cxn modelId="{FDFC0E22-F98B-442F-8433-90C18D8850E9}" srcId="{84B7ED77-65B9-41C1-A9B5-25F4DC3A9FF6}" destId="{DAF9FCBC-F37B-4435-8E5C-168FABE2B43F}" srcOrd="0" destOrd="0" parTransId="{143446A0-F924-421E-AD67-7DE67E4FC25D}" sibTransId="{DCA3C5F8-F74A-4207-BA86-501F16BEA2A1}"/>
    <dgm:cxn modelId="{5997D622-7987-49CC-A362-8955518A9DA4}" srcId="{19F7DD9D-99FE-4325-AA74-81EBFBDAA498}" destId="{E0FFBCD0-A493-495F-8ED2-DE179F40169B}" srcOrd="1" destOrd="0" parTransId="{441D2D1F-7682-4224-A24A-D84B8AD7D8D9}" sibTransId="{547E0409-7634-4803-9315-283C4BF761A1}"/>
    <dgm:cxn modelId="{6E7E1824-C485-4DAC-BF12-783EBA9E1D41}" type="presOf" srcId="{BE31304B-0E92-4FA0-A6BF-839459D634BD}" destId="{65AD4238-39D5-4E1C-8EE6-2B4E4745E4B2}" srcOrd="1" destOrd="0" presId="urn:microsoft.com/office/officeart/2005/8/layout/hierarchy2"/>
    <dgm:cxn modelId="{C3C38126-5B94-492C-8A63-2F0957AD6CAF}" srcId="{6D978CD3-F5EB-4654-9524-5B7EA863CA63}" destId="{036FD927-B3FD-43B8-9CAA-B4FB60DE5E0F}" srcOrd="0" destOrd="0" parTransId="{26C25052-9B54-437D-A5BA-F57FED809977}" sibTransId="{F2AF71A2-862E-4017-90FE-AB06417D29EE}"/>
    <dgm:cxn modelId="{FC7CD734-C129-40C0-B5FB-B90CB4A79AAA}" type="presOf" srcId="{5CDE6281-DD54-4DDC-AAEF-BFFEF770478F}" destId="{8134B88F-9D69-41DB-B9C1-C597228F4C48}" srcOrd="0" destOrd="0" presId="urn:microsoft.com/office/officeart/2005/8/layout/hierarchy2"/>
    <dgm:cxn modelId="{B5397A35-203E-43A3-A923-39B83C6C346B}" srcId="{19F7DD9D-99FE-4325-AA74-81EBFBDAA498}" destId="{AA0116E8-AC97-4FCF-A70E-96E32F7A9BF9}" srcOrd="0" destOrd="0" parTransId="{BE31304B-0E92-4FA0-A6BF-839459D634BD}" sibTransId="{63FE136A-2370-4503-B031-82104530CC5B}"/>
    <dgm:cxn modelId="{0DE31536-537E-4B00-BCFA-0C6AB199B818}" type="presOf" srcId="{EA06488D-82B3-42B0-A6E7-BD7C3112CDC4}" destId="{D952BAC4-06C0-47E3-AE87-54C27888E09A}" srcOrd="0" destOrd="0" presId="urn:microsoft.com/office/officeart/2005/8/layout/hierarchy2"/>
    <dgm:cxn modelId="{E5D52D37-05C8-4C58-A30E-826B0831B5C6}" type="presOf" srcId="{8B81C9A6-F7E6-4EF6-B36E-53F605B4822A}" destId="{1A554BC4-7342-4E20-8A8F-4B97737E1201}" srcOrd="1" destOrd="0" presId="urn:microsoft.com/office/officeart/2005/8/layout/hierarchy2"/>
    <dgm:cxn modelId="{85E7383B-CF93-4A46-BB3B-278DE7138BA2}" type="presOf" srcId="{BF0814E5-7BED-43A9-B296-4BFE3CCEF260}" destId="{C41F0488-034E-4DD7-8BE3-102097B595C1}" srcOrd="0" destOrd="0" presId="urn:microsoft.com/office/officeart/2005/8/layout/hierarchy2"/>
    <dgm:cxn modelId="{58F0403E-8F5D-494B-93A4-D2E936B459CD}" type="presOf" srcId="{570DB9A3-4715-4FCB-B14F-D951E1B111A0}" destId="{828D8CD5-1F78-4C89-8CB5-8FC5FB156257}" srcOrd="0" destOrd="0" presId="urn:microsoft.com/office/officeart/2005/8/layout/hierarchy2"/>
    <dgm:cxn modelId="{6522835B-88F4-4C58-B9F6-4ECFD5EDA31C}" type="presOf" srcId="{A544EC75-9447-4ADA-8FA7-C842B6BA43C5}" destId="{C17A0CA1-9547-40EA-B369-2963E7A8A214}" srcOrd="1" destOrd="0" presId="urn:microsoft.com/office/officeart/2005/8/layout/hierarchy2"/>
    <dgm:cxn modelId="{B131985D-2D52-4ECB-BA6A-333BA90CA4FA}" type="presOf" srcId="{F398C244-0D74-420C-8691-0DB115C52BA4}" destId="{ED56E3CE-70FA-4F31-8FBF-55651C6788B9}" srcOrd="0" destOrd="0" presId="urn:microsoft.com/office/officeart/2005/8/layout/hierarchy2"/>
    <dgm:cxn modelId="{B2FE6A44-9244-4572-AF82-F5807382936A}" type="presOf" srcId="{8EA9AB79-72BB-45B1-84F1-2CFE782DB1F5}" destId="{BC012AA4-ACA8-4B7B-BB4F-1696C20A6DF5}" srcOrd="0" destOrd="0" presId="urn:microsoft.com/office/officeart/2005/8/layout/hierarchy2"/>
    <dgm:cxn modelId="{4F3C8865-4436-4396-8190-485917849182}" srcId="{1C055EEB-C5FE-4AB9-A756-05643EC42F23}" destId="{BF0814E5-7BED-43A9-B296-4BFE3CCEF260}" srcOrd="0" destOrd="0" parTransId="{2146503E-9211-44EE-98EB-3048073EE596}" sibTransId="{39C6C853-DD33-47BD-ACFA-15F83D97A9A0}"/>
    <dgm:cxn modelId="{F6784667-DA2C-4840-8A32-6C72EC9CFF42}" type="presOf" srcId="{8B81C9A6-F7E6-4EF6-B36E-53F605B4822A}" destId="{0C93DE28-1AA9-4921-929D-814F87779586}" srcOrd="0" destOrd="0" presId="urn:microsoft.com/office/officeart/2005/8/layout/hierarchy2"/>
    <dgm:cxn modelId="{1ED21869-E447-4188-BDA3-24F774BE6B72}" type="presOf" srcId="{478FF64D-FFE8-4576-BEA8-4DEBC2D7DABC}" destId="{554D8FE0-8D28-42DB-905B-02B8C8624382}" srcOrd="0" destOrd="0" presId="urn:microsoft.com/office/officeart/2005/8/layout/hierarchy2"/>
    <dgm:cxn modelId="{2C32A049-40DF-4414-BB00-44D7D9C1AE12}" srcId="{E4771DEE-1E58-49D6-B5C5-5ECFAF44E3BB}" destId="{1C055EEB-C5FE-4AB9-A756-05643EC42F23}" srcOrd="0" destOrd="0" parTransId="{4A58FFA9-5624-481A-B941-FE8E55E1F197}" sibTransId="{A454246F-48D1-4E57-B024-AACCF4A4746D}"/>
    <dgm:cxn modelId="{24AD7C6A-669B-4CDF-B487-F16E476BF984}" type="presOf" srcId="{E4771DEE-1E58-49D6-B5C5-5ECFAF44E3BB}" destId="{0E702C2B-6D47-4572-A92A-837265CF1EAA}" srcOrd="0" destOrd="0" presId="urn:microsoft.com/office/officeart/2005/8/layout/hierarchy2"/>
    <dgm:cxn modelId="{6964BE6A-E18D-4411-8408-6E7FA3A5FC0A}" type="presOf" srcId="{A544EC75-9447-4ADA-8FA7-C842B6BA43C5}" destId="{101017BA-0EF7-42DA-B3B0-1C410B5230DA}" srcOrd="0" destOrd="0" presId="urn:microsoft.com/office/officeart/2005/8/layout/hierarchy2"/>
    <dgm:cxn modelId="{A71B294E-361F-416C-AC60-308D957DA179}" type="presOf" srcId="{A985D3E6-0166-4101-A78B-9AAD7CFCD1AB}" destId="{A0F89262-AA93-4B8B-A929-B8F434BA99C8}" srcOrd="0" destOrd="0" presId="urn:microsoft.com/office/officeart/2005/8/layout/hierarchy2"/>
    <dgm:cxn modelId="{59799E6E-B6D2-4589-BB6B-690F0939FF0A}" srcId="{6D978CD3-F5EB-4654-9524-5B7EA863CA63}" destId="{5CDE6281-DD54-4DDC-AAEF-BFFEF770478F}" srcOrd="1" destOrd="0" parTransId="{F398C244-0D74-420C-8691-0DB115C52BA4}" sibTransId="{1D55C391-BC02-4D77-800C-3244A1BD7981}"/>
    <dgm:cxn modelId="{B78ACC4E-B7F3-41FD-9190-1C52FA0730CB}" type="presOf" srcId="{570DB9A3-4715-4FCB-B14F-D951E1B111A0}" destId="{7E61ABC7-8899-4F6B-BCF5-D968DA2EFA3B}" srcOrd="1" destOrd="0" presId="urn:microsoft.com/office/officeart/2005/8/layout/hierarchy2"/>
    <dgm:cxn modelId="{22522F75-00A9-48FA-82AA-55DE6AA0EDAB}" type="presOf" srcId="{A985D3E6-0166-4101-A78B-9AAD7CFCD1AB}" destId="{DAD0E9B7-A1DF-4765-B1F1-3C3CA73FF5B2}" srcOrd="1" destOrd="0" presId="urn:microsoft.com/office/officeart/2005/8/layout/hierarchy2"/>
    <dgm:cxn modelId="{335FF275-AB13-47A2-A60D-76E3862AC472}" type="presOf" srcId="{2146503E-9211-44EE-98EB-3048073EE596}" destId="{6BAC280C-1A86-4255-A5A4-4A689E03E53F}" srcOrd="0" destOrd="0" presId="urn:microsoft.com/office/officeart/2005/8/layout/hierarchy2"/>
    <dgm:cxn modelId="{4500E456-0328-41DB-B550-857E3FCC2C96}" type="presOf" srcId="{F60A3FA8-C52E-4527-812F-6E971F85ACC8}" destId="{C6901CE9-35A9-49F2-B7F5-73824644C9E8}" srcOrd="1" destOrd="0" presId="urn:microsoft.com/office/officeart/2005/8/layout/hierarchy2"/>
    <dgm:cxn modelId="{27ECFD56-3FE7-4234-9DB3-43708859C2C9}" srcId="{ACCED875-2709-4B59-A723-DC5B95D211CF}" destId="{6D978CD3-F5EB-4654-9524-5B7EA863CA63}" srcOrd="1" destOrd="0" parTransId="{E760ED97-0085-4D1A-BC45-99F47A112C57}" sibTransId="{64018257-BE1C-4099-A6A1-C949276926BC}"/>
    <dgm:cxn modelId="{7460D277-466C-452B-9F26-025785F48CF0}" type="presOf" srcId="{63DC7F18-CA98-4EEE-B52F-0A4E4AF632A3}" destId="{95B11242-18EE-4B0D-9DEA-C9D2470A8085}" srcOrd="1" destOrd="0" presId="urn:microsoft.com/office/officeart/2005/8/layout/hierarchy2"/>
    <dgm:cxn modelId="{C65FF782-8F45-4752-BAD9-F420B4CD3E92}" type="presOf" srcId="{1C055EEB-C5FE-4AB9-A756-05643EC42F23}" destId="{81E11D75-38D6-42D1-9BF9-966DFA043B5F}" srcOrd="0" destOrd="0" presId="urn:microsoft.com/office/officeart/2005/8/layout/hierarchy2"/>
    <dgm:cxn modelId="{9E9B498B-9C56-494D-885D-C40DF575B88C}" srcId="{ACCED875-2709-4B59-A723-DC5B95D211CF}" destId="{E4771DEE-1E58-49D6-B5C5-5ECFAF44E3BB}" srcOrd="0" destOrd="0" parTransId="{63DC7F18-CA98-4EEE-B52F-0A4E4AF632A3}" sibTransId="{71A3751F-3272-488F-B11B-C05443FCEDB5}"/>
    <dgm:cxn modelId="{BD779A8C-ADB7-4116-83E5-3503D3B1ECB5}" type="presOf" srcId="{63DC7F18-CA98-4EEE-B52F-0A4E4AF632A3}" destId="{C110F2CB-E3F1-47B8-817D-9AD6BF6BCAE6}" srcOrd="0" destOrd="0" presId="urn:microsoft.com/office/officeart/2005/8/layout/hierarchy2"/>
    <dgm:cxn modelId="{CE42AF8E-B5F2-47E2-918D-D8247F5CDFB0}" srcId="{DAF9FCBC-F37B-4435-8E5C-168FABE2B43F}" destId="{19F7DD9D-99FE-4325-AA74-81EBFBDAA498}" srcOrd="1" destOrd="0" parTransId="{DDDD8768-2D7B-4ECF-81CA-A924B575FFB6}" sibTransId="{3E23090F-E82B-47DE-9AC7-624BFFD04439}"/>
    <dgm:cxn modelId="{54304190-5D36-41EE-8BD9-B02B889D8883}" type="presOf" srcId="{6F7D6712-CF75-446A-9F99-1ED080E4E579}" destId="{B7C643C8-2B1C-4694-9282-7C5E5EAF946E}" srcOrd="1" destOrd="0" presId="urn:microsoft.com/office/officeart/2005/8/layout/hierarchy2"/>
    <dgm:cxn modelId="{28504391-1D1F-4079-9F5B-C682B6648026}" srcId="{5CDE6281-DD54-4DDC-AAEF-BFFEF770478F}" destId="{6DB78B1F-9417-4DDD-AC4E-61A24396652D}" srcOrd="0" destOrd="0" parTransId="{F60A3FA8-C52E-4527-812F-6E971F85ACC8}" sibTransId="{9F96FE30-8DB5-4202-AEE3-F25A08155D93}"/>
    <dgm:cxn modelId="{8B29EA99-3A69-4B57-9B4E-C9D829D823A4}" type="presOf" srcId="{32313DA3-6001-43C7-9636-9FA4BA59AC6B}" destId="{A9C2F10E-81C7-4B38-9A3F-8C3B13ACFD35}" srcOrd="0" destOrd="0" presId="urn:microsoft.com/office/officeart/2005/8/layout/hierarchy2"/>
    <dgm:cxn modelId="{B1A5379B-1C6B-47D1-B91A-648C26553B05}" type="presOf" srcId="{AA0116E8-AC97-4FCF-A70E-96E32F7A9BF9}" destId="{A197A6D1-04B6-4FAF-BE1B-90BB87039CB3}" srcOrd="0" destOrd="0" presId="urn:microsoft.com/office/officeart/2005/8/layout/hierarchy2"/>
    <dgm:cxn modelId="{C927589B-A6BE-4A84-BD20-C844D817B20B}" type="presOf" srcId="{ACCED875-2709-4B59-A723-DC5B95D211CF}" destId="{7ECB23A7-19BA-4EA2-A1E4-A788E3F30B20}" srcOrd="0" destOrd="0" presId="urn:microsoft.com/office/officeart/2005/8/layout/hierarchy2"/>
    <dgm:cxn modelId="{2003279C-4BE7-42A6-B4EA-A68BA8CCF974}" type="presOf" srcId="{4A58FFA9-5624-481A-B941-FE8E55E1F197}" destId="{AF628AC8-B1D2-4F06-866D-6B15CACF8508}" srcOrd="1" destOrd="0" presId="urn:microsoft.com/office/officeart/2005/8/layout/hierarchy2"/>
    <dgm:cxn modelId="{BFDD089F-931D-4103-8F07-186650CFC419}" type="presOf" srcId="{19F7DD9D-99FE-4325-AA74-81EBFBDAA498}" destId="{1F06E389-6EB9-4E18-AD76-4483BF30BC3F}" srcOrd="0" destOrd="0" presId="urn:microsoft.com/office/officeart/2005/8/layout/hierarchy2"/>
    <dgm:cxn modelId="{C8A69E9F-9E0E-4B60-933B-DADFA5DB9D3D}" type="presOf" srcId="{2146503E-9211-44EE-98EB-3048073EE596}" destId="{E8B3D985-A1D8-4F86-903B-C3119097E7EA}" srcOrd="1" destOrd="0" presId="urn:microsoft.com/office/officeart/2005/8/layout/hierarchy2"/>
    <dgm:cxn modelId="{CC4A2EAA-67D5-4CA7-B22A-2AE3C6441B71}" srcId="{839E0CD0-F6FA-444A-AB00-6734F169F4A9}" destId="{AD71EC72-B05D-4B6F-B717-583D1C25AAEE}" srcOrd="0" destOrd="0" parTransId="{6F7D6712-CF75-446A-9F99-1ED080E4E579}" sibTransId="{16C4350C-4874-4DDE-9305-0EF6A3C0FE0E}"/>
    <dgm:cxn modelId="{A862EAAB-6D38-4208-8DEA-5D5CED137AC7}" type="presOf" srcId="{DDDD8768-2D7B-4ECF-81CA-A924B575FFB6}" destId="{82A4F796-4E21-41ED-A305-53C62449DECE}" srcOrd="1" destOrd="0" presId="urn:microsoft.com/office/officeart/2005/8/layout/hierarchy2"/>
    <dgm:cxn modelId="{A64CE0AD-BC9B-449A-8994-90ECB9DF8EAB}" type="presOf" srcId="{F60A3FA8-C52E-4527-812F-6E971F85ACC8}" destId="{8F15B8B0-3B77-43A1-A417-EF667886AFF6}" srcOrd="0" destOrd="0" presId="urn:microsoft.com/office/officeart/2005/8/layout/hierarchy2"/>
    <dgm:cxn modelId="{0A2F72B0-9AC9-4284-A6AD-65258AFCE27F}" type="presOf" srcId="{441D2D1F-7682-4224-A24A-D84B8AD7D8D9}" destId="{85168DFC-D581-4052-B7BF-0103D98D340A}" srcOrd="1" destOrd="0" presId="urn:microsoft.com/office/officeart/2005/8/layout/hierarchy2"/>
    <dgm:cxn modelId="{30EA5FB3-B4E5-4B76-AB9B-CCFDD2FE8436}" srcId="{036FD927-B3FD-43B8-9CAA-B4FB60DE5E0F}" destId="{BEC16F3B-1135-4544-9E77-F9AA1490A222}" srcOrd="0" destOrd="0" parTransId="{8B81C9A6-F7E6-4EF6-B36E-53F605B4822A}" sibTransId="{E8A93015-109C-4A1A-9022-3A8001C24E7F}"/>
    <dgm:cxn modelId="{4CD3D9B4-5A25-49F5-8E91-944D2FD90D87}" type="presOf" srcId="{22E7628F-BD5D-4DBC-BA23-3C9B37AD778F}" destId="{EFAFA978-2038-4A16-8A2C-80083F4E8355}" srcOrd="0" destOrd="0" presId="urn:microsoft.com/office/officeart/2005/8/layout/hierarchy2"/>
    <dgm:cxn modelId="{4DDB8DB5-8485-4E4F-B5B6-305DB70D7591}" type="presOf" srcId="{E760ED97-0085-4D1A-BC45-99F47A112C57}" destId="{37F73EAA-0C8A-41C7-BE3E-EE92D42BE91D}" srcOrd="1" destOrd="0" presId="urn:microsoft.com/office/officeart/2005/8/layout/hierarchy2"/>
    <dgm:cxn modelId="{3D3007BA-F423-4C70-B69B-78D552442EAB}" srcId="{DAF9FCBC-F37B-4435-8E5C-168FABE2B43F}" destId="{ACCED875-2709-4B59-A723-DC5B95D211CF}" srcOrd="0" destOrd="0" parTransId="{92B24F05-E0CD-498B-BCE6-B83948FCD436}" sibTransId="{355FF441-32EA-4CAD-BC46-D54874E98361}"/>
    <dgm:cxn modelId="{9F2157BF-3453-46B0-B2F1-C14E572C3653}" type="presOf" srcId="{92B24F05-E0CD-498B-BCE6-B83948FCD436}" destId="{C65FFE17-39E8-40DB-99AD-7191F118D51B}" srcOrd="0" destOrd="0" presId="urn:microsoft.com/office/officeart/2005/8/layout/hierarchy2"/>
    <dgm:cxn modelId="{7C8C8CBF-9F3F-4B2B-BBCF-D5636BC0E8D6}" srcId="{E4771DEE-1E58-49D6-B5C5-5ECFAF44E3BB}" destId="{7D003387-5F72-4751-91B2-582AED617EF9}" srcOrd="1" destOrd="0" parTransId="{22E7628F-BD5D-4DBC-BA23-3C9B37AD778F}" sibTransId="{3C7BFC94-1969-4E9F-980A-9461DBB39C2D}"/>
    <dgm:cxn modelId="{D4CB03C5-3057-4463-94E1-7885E52A69CD}" type="presOf" srcId="{F398C244-0D74-420C-8691-0DB115C52BA4}" destId="{D32B8F48-71E2-4832-8F51-326BC736A448}" srcOrd="1" destOrd="0" presId="urn:microsoft.com/office/officeart/2005/8/layout/hierarchy2"/>
    <dgm:cxn modelId="{08F36FC7-2252-437E-97DB-BF5C98529FFA}" srcId="{8EA9AB79-72BB-45B1-84F1-2CFE782DB1F5}" destId="{A6E04B17-D7CB-4B22-9DB0-0366BD447558}" srcOrd="0" destOrd="0" parTransId="{A985D3E6-0166-4101-A78B-9AAD7CFCD1AB}" sibTransId="{B9F41624-1C82-4F50-BC28-BF6C72BFBAA6}"/>
    <dgm:cxn modelId="{1CA211CA-87BD-4F8A-856E-1F031919BB54}" type="presOf" srcId="{6F7D6712-CF75-446A-9F99-1ED080E4E579}" destId="{0B6EEA79-1DC7-4777-AAB3-337ABC614080}" srcOrd="0" destOrd="0" presId="urn:microsoft.com/office/officeart/2005/8/layout/hierarchy2"/>
    <dgm:cxn modelId="{4FFA03CC-E718-47F6-B095-A63C3E4B2A76}" type="presOf" srcId="{478FF64D-FFE8-4576-BEA8-4DEBC2D7DABC}" destId="{3F3A2329-575A-4C43-9CC1-CC15BCD69669}" srcOrd="1" destOrd="0" presId="urn:microsoft.com/office/officeart/2005/8/layout/hierarchy2"/>
    <dgm:cxn modelId="{3F679BD1-471A-4B45-99A9-7D6F7ECC8703}" srcId="{7D003387-5F72-4751-91B2-582AED617EF9}" destId="{EA06488D-82B3-42B0-A6E7-BD7C3112CDC4}" srcOrd="0" destOrd="0" parTransId="{478FF64D-FFE8-4576-BEA8-4DEBC2D7DABC}" sibTransId="{16B57296-565C-4A70-8794-A86B72D9EBC6}"/>
    <dgm:cxn modelId="{BABE60D4-3BA7-49C0-BB62-E2FC6DBDC50C}" type="presOf" srcId="{DDDD8768-2D7B-4ECF-81CA-A924B575FFB6}" destId="{1CAB0F6B-056F-458E-A43F-8DC0B6F9ADCE}" srcOrd="0" destOrd="0" presId="urn:microsoft.com/office/officeart/2005/8/layout/hierarchy2"/>
    <dgm:cxn modelId="{C9BAF5D7-EFAC-4571-99CB-DD348293DE26}" type="presOf" srcId="{6D978CD3-F5EB-4654-9524-5B7EA863CA63}" destId="{045D4825-BE5D-4008-A2DD-4E88CE9D4899}" srcOrd="0" destOrd="0" presId="urn:microsoft.com/office/officeart/2005/8/layout/hierarchy2"/>
    <dgm:cxn modelId="{BFD8F1D9-7C86-4E34-8440-E3682FF87019}" type="presOf" srcId="{26C25052-9B54-437D-A5BA-F57FED809977}" destId="{62F4873E-8B77-4653-8CC1-2484EAEEAA6C}" srcOrd="0" destOrd="0" presId="urn:microsoft.com/office/officeart/2005/8/layout/hierarchy2"/>
    <dgm:cxn modelId="{30E4F3DE-376E-43AD-9432-98E7E2C99590}" type="presOf" srcId="{A6E04B17-D7CB-4B22-9DB0-0366BD447558}" destId="{B2537B29-01B1-4964-81E2-E5BB68CEDC6E}" srcOrd="0" destOrd="0" presId="urn:microsoft.com/office/officeart/2005/8/layout/hierarchy2"/>
    <dgm:cxn modelId="{1344FBDE-F53D-441C-A28C-1CD5CFF4315E}" type="presOf" srcId="{92B24F05-E0CD-498B-BCE6-B83948FCD436}" destId="{2B1C0583-29C6-4B51-BCE0-D21DFA1B3561}" srcOrd="1" destOrd="0" presId="urn:microsoft.com/office/officeart/2005/8/layout/hierarchy2"/>
    <dgm:cxn modelId="{70E489E2-57D5-4BED-A662-568772C05B6B}" type="presOf" srcId="{65873FC6-E7D3-43AA-AA07-D2A9076B2AF6}" destId="{F3CD72D6-7A25-40DB-ADD3-CA81970C5FAF}" srcOrd="0" destOrd="0" presId="urn:microsoft.com/office/officeart/2005/8/layout/hierarchy2"/>
    <dgm:cxn modelId="{CEB7F3E2-6502-477F-9DC2-7DCE49B0A56C}" type="presOf" srcId="{E760ED97-0085-4D1A-BC45-99F47A112C57}" destId="{D37980DF-62E3-42E4-B943-DB729A585896}" srcOrd="0" destOrd="0" presId="urn:microsoft.com/office/officeart/2005/8/layout/hierarchy2"/>
    <dgm:cxn modelId="{372109E6-A561-4B07-9EB5-A50926882746}" type="presOf" srcId="{DAF9FCBC-F37B-4435-8E5C-168FABE2B43F}" destId="{47D9F178-0371-4332-8747-67AF4E89C147}" srcOrd="0" destOrd="0" presId="urn:microsoft.com/office/officeart/2005/8/layout/hierarchy2"/>
    <dgm:cxn modelId="{8419B5EB-9837-4E9B-9C03-E21261C394F4}" type="presOf" srcId="{E0FFBCD0-A493-495F-8ED2-DE179F40169B}" destId="{67A782DE-4146-4FD1-9FB1-CFA0C1E10130}" srcOrd="0" destOrd="0" presId="urn:microsoft.com/office/officeart/2005/8/layout/hierarchy2"/>
    <dgm:cxn modelId="{DBA54BF0-9679-43C1-8A4F-5C7D7E341FAA}" type="presOf" srcId="{4A58FFA9-5624-481A-B941-FE8E55E1F197}" destId="{6F2C667A-5F78-4531-BE7C-DC723CADC426}" srcOrd="0" destOrd="0" presId="urn:microsoft.com/office/officeart/2005/8/layout/hierarchy2"/>
    <dgm:cxn modelId="{4A3CABF6-F9E5-4948-A958-FE613D6BACA1}" type="presOf" srcId="{26C25052-9B54-437D-A5BA-F57FED809977}" destId="{76A8B7A3-3A66-4229-AF7A-2F177E38FE28}" srcOrd="1" destOrd="0" presId="urn:microsoft.com/office/officeart/2005/8/layout/hierarchy2"/>
    <dgm:cxn modelId="{3EF3185C-B553-4E4C-8848-5EFFB795BFC8}" type="presParOf" srcId="{5774532F-9081-4E7C-86DE-3BA4F1D27FF4}" destId="{70630A06-C4BA-49A4-B478-7B761AB2DD3B}" srcOrd="0" destOrd="0" presId="urn:microsoft.com/office/officeart/2005/8/layout/hierarchy2"/>
    <dgm:cxn modelId="{2629C2F7-0D12-48CD-88DB-3934079F1951}" type="presParOf" srcId="{70630A06-C4BA-49A4-B478-7B761AB2DD3B}" destId="{47D9F178-0371-4332-8747-67AF4E89C147}" srcOrd="0" destOrd="0" presId="urn:microsoft.com/office/officeart/2005/8/layout/hierarchy2"/>
    <dgm:cxn modelId="{C453BD24-B535-42B9-B0B7-82B481294FBB}" type="presParOf" srcId="{70630A06-C4BA-49A4-B478-7B761AB2DD3B}" destId="{E1DB3DA3-E4F4-451E-8E8E-2BDBE0F0C759}" srcOrd="1" destOrd="0" presId="urn:microsoft.com/office/officeart/2005/8/layout/hierarchy2"/>
    <dgm:cxn modelId="{BC6C7EC4-AFAC-478A-9B40-86A25195D3FC}" type="presParOf" srcId="{E1DB3DA3-E4F4-451E-8E8E-2BDBE0F0C759}" destId="{C65FFE17-39E8-40DB-99AD-7191F118D51B}" srcOrd="0" destOrd="0" presId="urn:microsoft.com/office/officeart/2005/8/layout/hierarchy2"/>
    <dgm:cxn modelId="{58FBD85D-205E-4838-8908-19DDB84256BD}" type="presParOf" srcId="{C65FFE17-39E8-40DB-99AD-7191F118D51B}" destId="{2B1C0583-29C6-4B51-BCE0-D21DFA1B3561}" srcOrd="0" destOrd="0" presId="urn:microsoft.com/office/officeart/2005/8/layout/hierarchy2"/>
    <dgm:cxn modelId="{8D1875C9-ED17-4851-BF5B-142513EE5FDB}" type="presParOf" srcId="{E1DB3DA3-E4F4-451E-8E8E-2BDBE0F0C759}" destId="{40D9BD65-811E-4FBC-BA08-610FC7236DED}" srcOrd="1" destOrd="0" presId="urn:microsoft.com/office/officeart/2005/8/layout/hierarchy2"/>
    <dgm:cxn modelId="{2A961BA4-CDDF-4152-8FAF-6887B4B43277}" type="presParOf" srcId="{40D9BD65-811E-4FBC-BA08-610FC7236DED}" destId="{7ECB23A7-19BA-4EA2-A1E4-A788E3F30B20}" srcOrd="0" destOrd="0" presId="urn:microsoft.com/office/officeart/2005/8/layout/hierarchy2"/>
    <dgm:cxn modelId="{3630E2A9-3597-4C0F-AD23-4C3EEF323AD2}" type="presParOf" srcId="{40D9BD65-811E-4FBC-BA08-610FC7236DED}" destId="{3B7F7E27-D442-4672-B196-7F7FB34839BD}" srcOrd="1" destOrd="0" presId="urn:microsoft.com/office/officeart/2005/8/layout/hierarchy2"/>
    <dgm:cxn modelId="{8721F813-381B-4A4E-8DBE-3964FC52A9DB}" type="presParOf" srcId="{3B7F7E27-D442-4672-B196-7F7FB34839BD}" destId="{C110F2CB-E3F1-47B8-817D-9AD6BF6BCAE6}" srcOrd="0" destOrd="0" presId="urn:microsoft.com/office/officeart/2005/8/layout/hierarchy2"/>
    <dgm:cxn modelId="{94D5759E-4205-4CF4-BF8B-E36E50D8295F}" type="presParOf" srcId="{C110F2CB-E3F1-47B8-817D-9AD6BF6BCAE6}" destId="{95B11242-18EE-4B0D-9DEA-C9D2470A8085}" srcOrd="0" destOrd="0" presId="urn:microsoft.com/office/officeart/2005/8/layout/hierarchy2"/>
    <dgm:cxn modelId="{9CE9BEDD-F312-4BA0-929B-30F48ADF9425}" type="presParOf" srcId="{3B7F7E27-D442-4672-B196-7F7FB34839BD}" destId="{E798411E-946C-4A41-9F10-E1073A9B38CE}" srcOrd="1" destOrd="0" presId="urn:microsoft.com/office/officeart/2005/8/layout/hierarchy2"/>
    <dgm:cxn modelId="{6267EDD5-272A-4950-8236-9B3F85B0ADE3}" type="presParOf" srcId="{E798411E-946C-4A41-9F10-E1073A9B38CE}" destId="{0E702C2B-6D47-4572-A92A-837265CF1EAA}" srcOrd="0" destOrd="0" presId="urn:microsoft.com/office/officeart/2005/8/layout/hierarchy2"/>
    <dgm:cxn modelId="{F9A99B87-4EB7-4F9A-A8BF-0E57516BD816}" type="presParOf" srcId="{E798411E-946C-4A41-9F10-E1073A9B38CE}" destId="{B1DE5D5E-D935-40EA-B74B-CF171221D378}" srcOrd="1" destOrd="0" presId="urn:microsoft.com/office/officeart/2005/8/layout/hierarchy2"/>
    <dgm:cxn modelId="{8A004819-26EF-4534-A49C-2B45956DC3E3}" type="presParOf" srcId="{B1DE5D5E-D935-40EA-B74B-CF171221D378}" destId="{6F2C667A-5F78-4531-BE7C-DC723CADC426}" srcOrd="0" destOrd="0" presId="urn:microsoft.com/office/officeart/2005/8/layout/hierarchy2"/>
    <dgm:cxn modelId="{27BCAF60-D8DE-4FE1-A6A9-95570A1912F3}" type="presParOf" srcId="{6F2C667A-5F78-4531-BE7C-DC723CADC426}" destId="{AF628AC8-B1D2-4F06-866D-6B15CACF8508}" srcOrd="0" destOrd="0" presId="urn:microsoft.com/office/officeart/2005/8/layout/hierarchy2"/>
    <dgm:cxn modelId="{A1987B95-F3AC-41F4-A18C-45F5F6F3ABED}" type="presParOf" srcId="{B1DE5D5E-D935-40EA-B74B-CF171221D378}" destId="{D937C437-F89E-4F47-80B9-2A0FED26C62F}" srcOrd="1" destOrd="0" presId="urn:microsoft.com/office/officeart/2005/8/layout/hierarchy2"/>
    <dgm:cxn modelId="{CEC3F6BD-5C0E-4339-993E-814B4A79B667}" type="presParOf" srcId="{D937C437-F89E-4F47-80B9-2A0FED26C62F}" destId="{81E11D75-38D6-42D1-9BF9-966DFA043B5F}" srcOrd="0" destOrd="0" presId="urn:microsoft.com/office/officeart/2005/8/layout/hierarchy2"/>
    <dgm:cxn modelId="{E9688FCE-571E-4658-8885-0653D49CFADC}" type="presParOf" srcId="{D937C437-F89E-4F47-80B9-2A0FED26C62F}" destId="{5D111C28-397F-4AC7-B7CA-96D8CAF17EB1}" srcOrd="1" destOrd="0" presId="urn:microsoft.com/office/officeart/2005/8/layout/hierarchy2"/>
    <dgm:cxn modelId="{AA2822BB-3A2D-4D45-9741-75E7562F3FA8}" type="presParOf" srcId="{5D111C28-397F-4AC7-B7CA-96D8CAF17EB1}" destId="{6BAC280C-1A86-4255-A5A4-4A689E03E53F}" srcOrd="0" destOrd="0" presId="urn:microsoft.com/office/officeart/2005/8/layout/hierarchy2"/>
    <dgm:cxn modelId="{F492FF45-8E4B-4A3E-8792-6674978BF04A}" type="presParOf" srcId="{6BAC280C-1A86-4255-A5A4-4A689E03E53F}" destId="{E8B3D985-A1D8-4F86-903B-C3119097E7EA}" srcOrd="0" destOrd="0" presId="urn:microsoft.com/office/officeart/2005/8/layout/hierarchy2"/>
    <dgm:cxn modelId="{EBABFD47-88A5-4649-8D2B-0722F83E7E5E}" type="presParOf" srcId="{5D111C28-397F-4AC7-B7CA-96D8CAF17EB1}" destId="{E6913D32-3A80-4502-A2A8-C2F568CA2AA6}" srcOrd="1" destOrd="0" presId="urn:microsoft.com/office/officeart/2005/8/layout/hierarchy2"/>
    <dgm:cxn modelId="{CC4F9F43-66B5-4207-8338-BA773B224B86}" type="presParOf" srcId="{E6913D32-3A80-4502-A2A8-C2F568CA2AA6}" destId="{C41F0488-034E-4DD7-8BE3-102097B595C1}" srcOrd="0" destOrd="0" presId="urn:microsoft.com/office/officeart/2005/8/layout/hierarchy2"/>
    <dgm:cxn modelId="{1D6F1650-A3DD-4574-BF6B-71866819CD53}" type="presParOf" srcId="{E6913D32-3A80-4502-A2A8-C2F568CA2AA6}" destId="{FAE70649-4EE0-4892-86F1-63962CFA0B2A}" srcOrd="1" destOrd="0" presId="urn:microsoft.com/office/officeart/2005/8/layout/hierarchy2"/>
    <dgm:cxn modelId="{13CB492C-9B3D-46A9-B732-7B7ECBF7B4C9}" type="presParOf" srcId="{B1DE5D5E-D935-40EA-B74B-CF171221D378}" destId="{EFAFA978-2038-4A16-8A2C-80083F4E8355}" srcOrd="2" destOrd="0" presId="urn:microsoft.com/office/officeart/2005/8/layout/hierarchy2"/>
    <dgm:cxn modelId="{4A95D459-AD76-482E-B443-A4AC852EC03E}" type="presParOf" srcId="{EFAFA978-2038-4A16-8A2C-80083F4E8355}" destId="{62CC243A-22EA-4380-A7EA-0600D6A9ADCE}" srcOrd="0" destOrd="0" presId="urn:microsoft.com/office/officeart/2005/8/layout/hierarchy2"/>
    <dgm:cxn modelId="{308162C9-A262-4AC4-BF37-9E261A85C421}" type="presParOf" srcId="{B1DE5D5E-D935-40EA-B74B-CF171221D378}" destId="{94DBFC93-6851-490F-BC61-8F571F707A8E}" srcOrd="3" destOrd="0" presId="urn:microsoft.com/office/officeart/2005/8/layout/hierarchy2"/>
    <dgm:cxn modelId="{8A4D47DB-420D-4EF0-B9F8-B9CBF140E7CE}" type="presParOf" srcId="{94DBFC93-6851-490F-BC61-8F571F707A8E}" destId="{6471EEB0-A23F-4EDE-8B26-37725B4B9CC6}" srcOrd="0" destOrd="0" presId="urn:microsoft.com/office/officeart/2005/8/layout/hierarchy2"/>
    <dgm:cxn modelId="{5A236F60-7037-408C-9007-70FB36F053FC}" type="presParOf" srcId="{94DBFC93-6851-490F-BC61-8F571F707A8E}" destId="{761539F8-E6AE-49FC-B7D3-BBD8AA77AD0F}" srcOrd="1" destOrd="0" presId="urn:microsoft.com/office/officeart/2005/8/layout/hierarchy2"/>
    <dgm:cxn modelId="{EA0DBCE1-E873-4D9D-B59F-3D3F7039E8E7}" type="presParOf" srcId="{761539F8-E6AE-49FC-B7D3-BBD8AA77AD0F}" destId="{554D8FE0-8D28-42DB-905B-02B8C8624382}" srcOrd="0" destOrd="0" presId="urn:microsoft.com/office/officeart/2005/8/layout/hierarchy2"/>
    <dgm:cxn modelId="{C4D765F6-3B39-4322-B5CF-32B286CC639E}" type="presParOf" srcId="{554D8FE0-8D28-42DB-905B-02B8C8624382}" destId="{3F3A2329-575A-4C43-9CC1-CC15BCD69669}" srcOrd="0" destOrd="0" presId="urn:microsoft.com/office/officeart/2005/8/layout/hierarchy2"/>
    <dgm:cxn modelId="{4B82A6AE-9AE2-4A31-A400-AFF5FEF30A9F}" type="presParOf" srcId="{761539F8-E6AE-49FC-B7D3-BBD8AA77AD0F}" destId="{A79030FB-8ED1-431F-AE75-9D94111F78F5}" srcOrd="1" destOrd="0" presId="urn:microsoft.com/office/officeart/2005/8/layout/hierarchy2"/>
    <dgm:cxn modelId="{DD8F1F41-5240-452F-90C3-8AAFF7606F45}" type="presParOf" srcId="{A79030FB-8ED1-431F-AE75-9D94111F78F5}" destId="{D952BAC4-06C0-47E3-AE87-54C27888E09A}" srcOrd="0" destOrd="0" presId="urn:microsoft.com/office/officeart/2005/8/layout/hierarchy2"/>
    <dgm:cxn modelId="{E0F8F35E-AFE9-4EC5-8DA3-BEE0F2AFBFFA}" type="presParOf" srcId="{A79030FB-8ED1-431F-AE75-9D94111F78F5}" destId="{C73B317A-2E73-4A81-B8A8-4AA85D3D0FC0}" srcOrd="1" destOrd="0" presId="urn:microsoft.com/office/officeart/2005/8/layout/hierarchy2"/>
    <dgm:cxn modelId="{1D1AE497-9D6B-42B1-9193-F5BDE8EFC288}" type="presParOf" srcId="{3B7F7E27-D442-4672-B196-7F7FB34839BD}" destId="{D37980DF-62E3-42E4-B943-DB729A585896}" srcOrd="2" destOrd="0" presId="urn:microsoft.com/office/officeart/2005/8/layout/hierarchy2"/>
    <dgm:cxn modelId="{B37C0302-435A-419B-8D1C-15509C652466}" type="presParOf" srcId="{D37980DF-62E3-42E4-B943-DB729A585896}" destId="{37F73EAA-0C8A-41C7-BE3E-EE92D42BE91D}" srcOrd="0" destOrd="0" presId="urn:microsoft.com/office/officeart/2005/8/layout/hierarchy2"/>
    <dgm:cxn modelId="{869223EA-4EB3-4DE1-B67D-003C8D842063}" type="presParOf" srcId="{3B7F7E27-D442-4672-B196-7F7FB34839BD}" destId="{5119D508-2780-4291-B389-8D5773DFFFAB}" srcOrd="3" destOrd="0" presId="urn:microsoft.com/office/officeart/2005/8/layout/hierarchy2"/>
    <dgm:cxn modelId="{DB278AF7-42B7-43C8-8A3B-077F8871E49B}" type="presParOf" srcId="{5119D508-2780-4291-B389-8D5773DFFFAB}" destId="{045D4825-BE5D-4008-A2DD-4E88CE9D4899}" srcOrd="0" destOrd="0" presId="urn:microsoft.com/office/officeart/2005/8/layout/hierarchy2"/>
    <dgm:cxn modelId="{B5ECB541-7C20-49F4-A8E3-BF3938634FBA}" type="presParOf" srcId="{5119D508-2780-4291-B389-8D5773DFFFAB}" destId="{7F29A18D-5ADC-43BE-8CEA-D7818403A04F}" srcOrd="1" destOrd="0" presId="urn:microsoft.com/office/officeart/2005/8/layout/hierarchy2"/>
    <dgm:cxn modelId="{A197C6F6-46AF-4573-9D54-D852377D21F3}" type="presParOf" srcId="{7F29A18D-5ADC-43BE-8CEA-D7818403A04F}" destId="{62F4873E-8B77-4653-8CC1-2484EAEEAA6C}" srcOrd="0" destOrd="0" presId="urn:microsoft.com/office/officeart/2005/8/layout/hierarchy2"/>
    <dgm:cxn modelId="{E600B23C-C2E6-4F6A-B8F4-074575607A0F}" type="presParOf" srcId="{62F4873E-8B77-4653-8CC1-2484EAEEAA6C}" destId="{76A8B7A3-3A66-4229-AF7A-2F177E38FE28}" srcOrd="0" destOrd="0" presId="urn:microsoft.com/office/officeart/2005/8/layout/hierarchy2"/>
    <dgm:cxn modelId="{3CA15D14-22FE-4C0A-97DA-1F5251D3CE1A}" type="presParOf" srcId="{7F29A18D-5ADC-43BE-8CEA-D7818403A04F}" destId="{875DC2FA-3276-4D36-8FB1-2AB4AB9C1F76}" srcOrd="1" destOrd="0" presId="urn:microsoft.com/office/officeart/2005/8/layout/hierarchy2"/>
    <dgm:cxn modelId="{128920DC-5FD8-4777-B53D-467A9F1F66C5}" type="presParOf" srcId="{875DC2FA-3276-4D36-8FB1-2AB4AB9C1F76}" destId="{392AE218-8F93-4FF3-A61D-93914C8A2D06}" srcOrd="0" destOrd="0" presId="urn:microsoft.com/office/officeart/2005/8/layout/hierarchy2"/>
    <dgm:cxn modelId="{25B73F43-9DE3-4166-A127-8F579651D874}" type="presParOf" srcId="{875DC2FA-3276-4D36-8FB1-2AB4AB9C1F76}" destId="{9690483D-5B9F-413C-BCB3-4454D0DD4372}" srcOrd="1" destOrd="0" presId="urn:microsoft.com/office/officeart/2005/8/layout/hierarchy2"/>
    <dgm:cxn modelId="{56C3FE64-8A8F-42BE-9CE6-4A4C90EA7648}" type="presParOf" srcId="{9690483D-5B9F-413C-BCB3-4454D0DD4372}" destId="{0C93DE28-1AA9-4921-929D-814F87779586}" srcOrd="0" destOrd="0" presId="urn:microsoft.com/office/officeart/2005/8/layout/hierarchy2"/>
    <dgm:cxn modelId="{166DF597-8CC6-4A42-A745-00738E82A66B}" type="presParOf" srcId="{0C93DE28-1AA9-4921-929D-814F87779586}" destId="{1A554BC4-7342-4E20-8A8F-4B97737E1201}" srcOrd="0" destOrd="0" presId="urn:microsoft.com/office/officeart/2005/8/layout/hierarchy2"/>
    <dgm:cxn modelId="{6BB090B8-3D89-416B-BFA5-C409A93A5ECF}" type="presParOf" srcId="{9690483D-5B9F-413C-BCB3-4454D0DD4372}" destId="{D855D25A-ED21-4921-A522-9407D7E221A9}" srcOrd="1" destOrd="0" presId="urn:microsoft.com/office/officeart/2005/8/layout/hierarchy2"/>
    <dgm:cxn modelId="{7192E9AB-D218-45D8-9130-B16D8477A4EA}" type="presParOf" srcId="{D855D25A-ED21-4921-A522-9407D7E221A9}" destId="{A4192078-ACB3-4156-81AA-5E25C2CD910D}" srcOrd="0" destOrd="0" presId="urn:microsoft.com/office/officeart/2005/8/layout/hierarchy2"/>
    <dgm:cxn modelId="{2932C1BD-A59D-4767-8E8D-8782610100F3}" type="presParOf" srcId="{D855D25A-ED21-4921-A522-9407D7E221A9}" destId="{96DD2EBD-3557-4C87-8BE9-3F2E47781D71}" srcOrd="1" destOrd="0" presId="urn:microsoft.com/office/officeart/2005/8/layout/hierarchy2"/>
    <dgm:cxn modelId="{F3F1D61C-0477-4664-A960-D0379619A2B6}" type="presParOf" srcId="{7F29A18D-5ADC-43BE-8CEA-D7818403A04F}" destId="{ED56E3CE-70FA-4F31-8FBF-55651C6788B9}" srcOrd="2" destOrd="0" presId="urn:microsoft.com/office/officeart/2005/8/layout/hierarchy2"/>
    <dgm:cxn modelId="{CFC173D1-FDFF-4712-B11A-4B51E8E41350}" type="presParOf" srcId="{ED56E3CE-70FA-4F31-8FBF-55651C6788B9}" destId="{D32B8F48-71E2-4832-8F51-326BC736A448}" srcOrd="0" destOrd="0" presId="urn:microsoft.com/office/officeart/2005/8/layout/hierarchy2"/>
    <dgm:cxn modelId="{A2EA5D61-C628-488B-896E-F813BB20891A}" type="presParOf" srcId="{7F29A18D-5ADC-43BE-8CEA-D7818403A04F}" destId="{5C1DBFD5-9390-4D97-8B7E-DC3F3165D658}" srcOrd="3" destOrd="0" presId="urn:microsoft.com/office/officeart/2005/8/layout/hierarchy2"/>
    <dgm:cxn modelId="{FF3D339E-5740-4ECC-8976-BB459A5631E8}" type="presParOf" srcId="{5C1DBFD5-9390-4D97-8B7E-DC3F3165D658}" destId="{8134B88F-9D69-41DB-B9C1-C597228F4C48}" srcOrd="0" destOrd="0" presId="urn:microsoft.com/office/officeart/2005/8/layout/hierarchy2"/>
    <dgm:cxn modelId="{138773FE-F864-44D5-947F-E1C7263C24D8}" type="presParOf" srcId="{5C1DBFD5-9390-4D97-8B7E-DC3F3165D658}" destId="{7402F1AC-071B-4E78-AA4F-E3A1A3D93C5E}" srcOrd="1" destOrd="0" presId="urn:microsoft.com/office/officeart/2005/8/layout/hierarchy2"/>
    <dgm:cxn modelId="{9CA0E148-45DA-4F7A-B6EE-862C3E7FAF3E}" type="presParOf" srcId="{7402F1AC-071B-4E78-AA4F-E3A1A3D93C5E}" destId="{8F15B8B0-3B77-43A1-A417-EF667886AFF6}" srcOrd="0" destOrd="0" presId="urn:microsoft.com/office/officeart/2005/8/layout/hierarchy2"/>
    <dgm:cxn modelId="{B489ABBC-871A-4858-9BB2-1548658106A5}" type="presParOf" srcId="{8F15B8B0-3B77-43A1-A417-EF667886AFF6}" destId="{C6901CE9-35A9-49F2-B7F5-73824644C9E8}" srcOrd="0" destOrd="0" presId="urn:microsoft.com/office/officeart/2005/8/layout/hierarchy2"/>
    <dgm:cxn modelId="{1DF7C3C8-4D68-497E-8CA2-13070A6304AF}" type="presParOf" srcId="{7402F1AC-071B-4E78-AA4F-E3A1A3D93C5E}" destId="{EF3BBA89-BCD7-4ACB-847C-64A8D33BE13C}" srcOrd="1" destOrd="0" presId="urn:microsoft.com/office/officeart/2005/8/layout/hierarchy2"/>
    <dgm:cxn modelId="{F6033D8F-DA75-401C-86B9-F91503906065}" type="presParOf" srcId="{EF3BBA89-BCD7-4ACB-847C-64A8D33BE13C}" destId="{4852D289-9DE4-4BF1-8555-295563EC0634}" srcOrd="0" destOrd="0" presId="urn:microsoft.com/office/officeart/2005/8/layout/hierarchy2"/>
    <dgm:cxn modelId="{C74D76F8-8258-4176-84FF-77186DCB967D}" type="presParOf" srcId="{EF3BBA89-BCD7-4ACB-847C-64A8D33BE13C}" destId="{DC20561B-9B52-4CA7-ADEE-0630C1D0DD31}" srcOrd="1" destOrd="0" presId="urn:microsoft.com/office/officeart/2005/8/layout/hierarchy2"/>
    <dgm:cxn modelId="{FEE267E9-9E66-4159-BF09-984576F20AE2}" type="presParOf" srcId="{E1DB3DA3-E4F4-451E-8E8E-2BDBE0F0C759}" destId="{1CAB0F6B-056F-458E-A43F-8DC0B6F9ADCE}" srcOrd="2" destOrd="0" presId="urn:microsoft.com/office/officeart/2005/8/layout/hierarchy2"/>
    <dgm:cxn modelId="{30B22811-5EED-4AA0-9BCB-FFCDFF679F9B}" type="presParOf" srcId="{1CAB0F6B-056F-458E-A43F-8DC0B6F9ADCE}" destId="{82A4F796-4E21-41ED-A305-53C62449DECE}" srcOrd="0" destOrd="0" presId="urn:microsoft.com/office/officeart/2005/8/layout/hierarchy2"/>
    <dgm:cxn modelId="{11DCE7E0-75DC-439F-8804-D6D90A4D02A6}" type="presParOf" srcId="{E1DB3DA3-E4F4-451E-8E8E-2BDBE0F0C759}" destId="{AC0A8842-894C-4A51-AA88-842AE59E412B}" srcOrd="3" destOrd="0" presId="urn:microsoft.com/office/officeart/2005/8/layout/hierarchy2"/>
    <dgm:cxn modelId="{7B33D952-C05B-469D-A064-730373F01D84}" type="presParOf" srcId="{AC0A8842-894C-4A51-AA88-842AE59E412B}" destId="{1F06E389-6EB9-4E18-AD76-4483BF30BC3F}" srcOrd="0" destOrd="0" presId="urn:microsoft.com/office/officeart/2005/8/layout/hierarchy2"/>
    <dgm:cxn modelId="{C848C0B1-4FDD-45A8-9B3F-104240E3CBB8}" type="presParOf" srcId="{AC0A8842-894C-4A51-AA88-842AE59E412B}" destId="{F4127804-5473-4671-B3BA-18E0E0B92BF3}" srcOrd="1" destOrd="0" presId="urn:microsoft.com/office/officeart/2005/8/layout/hierarchy2"/>
    <dgm:cxn modelId="{F43729D4-328C-4AAF-A229-F7DBBBBABE62}" type="presParOf" srcId="{F4127804-5473-4671-B3BA-18E0E0B92BF3}" destId="{1B4FD578-D0DB-40D9-95F3-9D92F7716F3E}" srcOrd="0" destOrd="0" presId="urn:microsoft.com/office/officeart/2005/8/layout/hierarchy2"/>
    <dgm:cxn modelId="{8D0D7748-257D-454D-B4C3-FC34475ADEDB}" type="presParOf" srcId="{1B4FD578-D0DB-40D9-95F3-9D92F7716F3E}" destId="{65AD4238-39D5-4E1C-8EE6-2B4E4745E4B2}" srcOrd="0" destOrd="0" presId="urn:microsoft.com/office/officeart/2005/8/layout/hierarchy2"/>
    <dgm:cxn modelId="{BA903D9F-EA79-44B7-B98E-74B2E07D6FE5}" type="presParOf" srcId="{F4127804-5473-4671-B3BA-18E0E0B92BF3}" destId="{9ED60058-4382-4945-8F00-41A1D3DB95BE}" srcOrd="1" destOrd="0" presId="urn:microsoft.com/office/officeart/2005/8/layout/hierarchy2"/>
    <dgm:cxn modelId="{54483F57-AB93-4DFB-8BE1-64638CAC40AB}" type="presParOf" srcId="{9ED60058-4382-4945-8F00-41A1D3DB95BE}" destId="{A197A6D1-04B6-4FAF-BE1B-90BB87039CB3}" srcOrd="0" destOrd="0" presId="urn:microsoft.com/office/officeart/2005/8/layout/hierarchy2"/>
    <dgm:cxn modelId="{AF423D95-30B7-4454-999A-58D8E17AE6B3}" type="presParOf" srcId="{9ED60058-4382-4945-8F00-41A1D3DB95BE}" destId="{0A98BBF3-0443-4F2B-B6D4-A4D6B33A6600}" srcOrd="1" destOrd="0" presId="urn:microsoft.com/office/officeart/2005/8/layout/hierarchy2"/>
    <dgm:cxn modelId="{7B3CF97F-EFE9-4E53-BB7B-D7A5D0F61ECC}" type="presParOf" srcId="{0A98BBF3-0443-4F2B-B6D4-A4D6B33A6600}" destId="{A9C2F10E-81C7-4B38-9A3F-8C3B13ACFD35}" srcOrd="0" destOrd="0" presId="urn:microsoft.com/office/officeart/2005/8/layout/hierarchy2"/>
    <dgm:cxn modelId="{C5335DE3-64AC-4400-BFA3-EDD8C88A597F}" type="presParOf" srcId="{A9C2F10E-81C7-4B38-9A3F-8C3B13ACFD35}" destId="{A3D55ACE-7D0C-4AD2-8E9A-94C12CBAB38C}" srcOrd="0" destOrd="0" presId="urn:microsoft.com/office/officeart/2005/8/layout/hierarchy2"/>
    <dgm:cxn modelId="{1171466A-D0A4-4328-B255-D01FB4503BF4}" type="presParOf" srcId="{0A98BBF3-0443-4F2B-B6D4-A4D6B33A6600}" destId="{1C1BD43A-3313-47A6-81B7-007925C0ED57}" srcOrd="1" destOrd="0" presId="urn:microsoft.com/office/officeart/2005/8/layout/hierarchy2"/>
    <dgm:cxn modelId="{73DAFF45-E169-4A40-917A-6A16343EB5A5}" type="presParOf" srcId="{1C1BD43A-3313-47A6-81B7-007925C0ED57}" destId="{3C4C6BC9-843D-4616-8DCC-5178BC60F2E5}" srcOrd="0" destOrd="0" presId="urn:microsoft.com/office/officeart/2005/8/layout/hierarchy2"/>
    <dgm:cxn modelId="{246A31E7-70B9-4BAB-B44B-C121D1827771}" type="presParOf" srcId="{1C1BD43A-3313-47A6-81B7-007925C0ED57}" destId="{EF34234F-7CFD-498A-9DCB-68D91F991AB6}" srcOrd="1" destOrd="0" presId="urn:microsoft.com/office/officeart/2005/8/layout/hierarchy2"/>
    <dgm:cxn modelId="{ADBEC2E6-9069-4B69-A482-0A456DD31043}" type="presParOf" srcId="{EF34234F-7CFD-498A-9DCB-68D91F991AB6}" destId="{0B6EEA79-1DC7-4777-AAB3-337ABC614080}" srcOrd="0" destOrd="0" presId="urn:microsoft.com/office/officeart/2005/8/layout/hierarchy2"/>
    <dgm:cxn modelId="{BFBF3908-5DEC-4200-A17C-B75C62736349}" type="presParOf" srcId="{0B6EEA79-1DC7-4777-AAB3-337ABC614080}" destId="{B7C643C8-2B1C-4694-9282-7C5E5EAF946E}" srcOrd="0" destOrd="0" presId="urn:microsoft.com/office/officeart/2005/8/layout/hierarchy2"/>
    <dgm:cxn modelId="{98674A3A-B94B-40B3-9D2A-83639DCD3608}" type="presParOf" srcId="{EF34234F-7CFD-498A-9DCB-68D91F991AB6}" destId="{C5BA1DB2-51CA-4DBF-947A-5CC1C0428064}" srcOrd="1" destOrd="0" presId="urn:microsoft.com/office/officeart/2005/8/layout/hierarchy2"/>
    <dgm:cxn modelId="{5E4D71AB-32A6-41F3-AF1A-0890C772D171}" type="presParOf" srcId="{C5BA1DB2-51CA-4DBF-947A-5CC1C0428064}" destId="{74E512DE-E478-45A3-87CE-032D977F32CD}" srcOrd="0" destOrd="0" presId="urn:microsoft.com/office/officeart/2005/8/layout/hierarchy2"/>
    <dgm:cxn modelId="{2E165278-D14A-42F7-9616-60FBBEC6BEF5}" type="presParOf" srcId="{C5BA1DB2-51CA-4DBF-947A-5CC1C0428064}" destId="{3976F947-01B6-4521-97EF-A3923A4CEDB1}" srcOrd="1" destOrd="0" presId="urn:microsoft.com/office/officeart/2005/8/layout/hierarchy2"/>
    <dgm:cxn modelId="{1B8B0D14-92E9-46F5-BFD0-810D445AE7CD}" type="presParOf" srcId="{0A98BBF3-0443-4F2B-B6D4-A4D6B33A6600}" destId="{101017BA-0EF7-42DA-B3B0-1C410B5230DA}" srcOrd="2" destOrd="0" presId="urn:microsoft.com/office/officeart/2005/8/layout/hierarchy2"/>
    <dgm:cxn modelId="{37F0CE7F-4A86-4258-9C55-F8187A933012}" type="presParOf" srcId="{101017BA-0EF7-42DA-B3B0-1C410B5230DA}" destId="{C17A0CA1-9547-40EA-B369-2963E7A8A214}" srcOrd="0" destOrd="0" presId="urn:microsoft.com/office/officeart/2005/8/layout/hierarchy2"/>
    <dgm:cxn modelId="{BE38F359-1186-4446-AA1D-4200CE48A4E7}" type="presParOf" srcId="{0A98BBF3-0443-4F2B-B6D4-A4D6B33A6600}" destId="{A45CC88E-8D9B-4B63-AD60-91C16CF94898}" srcOrd="3" destOrd="0" presId="urn:microsoft.com/office/officeart/2005/8/layout/hierarchy2"/>
    <dgm:cxn modelId="{E97C2BB6-6837-4671-8EAD-A63598CAF5BD}" type="presParOf" srcId="{A45CC88E-8D9B-4B63-AD60-91C16CF94898}" destId="{BC012AA4-ACA8-4B7B-BB4F-1696C20A6DF5}" srcOrd="0" destOrd="0" presId="urn:microsoft.com/office/officeart/2005/8/layout/hierarchy2"/>
    <dgm:cxn modelId="{E9805721-197B-412B-A306-0B1752BC25B1}" type="presParOf" srcId="{A45CC88E-8D9B-4B63-AD60-91C16CF94898}" destId="{D09C21EB-389D-429B-BBE3-3761FC676221}" srcOrd="1" destOrd="0" presId="urn:microsoft.com/office/officeart/2005/8/layout/hierarchy2"/>
    <dgm:cxn modelId="{D47555FA-9D1C-42B7-B473-2890B23B3C7B}" type="presParOf" srcId="{D09C21EB-389D-429B-BBE3-3761FC676221}" destId="{A0F89262-AA93-4B8B-A929-B8F434BA99C8}" srcOrd="0" destOrd="0" presId="urn:microsoft.com/office/officeart/2005/8/layout/hierarchy2"/>
    <dgm:cxn modelId="{24F7428B-C15E-4D23-9B6E-94B0C02A5A6D}" type="presParOf" srcId="{A0F89262-AA93-4B8B-A929-B8F434BA99C8}" destId="{DAD0E9B7-A1DF-4765-B1F1-3C3CA73FF5B2}" srcOrd="0" destOrd="0" presId="urn:microsoft.com/office/officeart/2005/8/layout/hierarchy2"/>
    <dgm:cxn modelId="{7016B13C-5733-409C-A8ED-A348D632FB35}" type="presParOf" srcId="{D09C21EB-389D-429B-BBE3-3761FC676221}" destId="{B10DCA8D-24B8-4650-8895-2CC2B8577147}" srcOrd="1" destOrd="0" presId="urn:microsoft.com/office/officeart/2005/8/layout/hierarchy2"/>
    <dgm:cxn modelId="{BFBD9513-D514-4F9D-A1CF-6D713C334FF5}" type="presParOf" srcId="{B10DCA8D-24B8-4650-8895-2CC2B8577147}" destId="{B2537B29-01B1-4964-81E2-E5BB68CEDC6E}" srcOrd="0" destOrd="0" presId="urn:microsoft.com/office/officeart/2005/8/layout/hierarchy2"/>
    <dgm:cxn modelId="{B324EF21-69D5-4431-9890-568200A8032A}" type="presParOf" srcId="{B10DCA8D-24B8-4650-8895-2CC2B8577147}" destId="{84FD17E3-0CC8-44D1-89DA-F6EE636D0098}" srcOrd="1" destOrd="0" presId="urn:microsoft.com/office/officeart/2005/8/layout/hierarchy2"/>
    <dgm:cxn modelId="{8378F26C-9A9C-4E13-9CB9-7765EA030367}" type="presParOf" srcId="{F4127804-5473-4671-B3BA-18E0E0B92BF3}" destId="{CEB7EEA5-42C6-4C0E-BFE7-445B1A4C5E7C}" srcOrd="2" destOrd="0" presId="urn:microsoft.com/office/officeart/2005/8/layout/hierarchy2"/>
    <dgm:cxn modelId="{2235B974-89E9-4F9F-BF79-03971AB0A5ED}" type="presParOf" srcId="{CEB7EEA5-42C6-4C0E-BFE7-445B1A4C5E7C}" destId="{85168DFC-D581-4052-B7BF-0103D98D340A}" srcOrd="0" destOrd="0" presId="urn:microsoft.com/office/officeart/2005/8/layout/hierarchy2"/>
    <dgm:cxn modelId="{B81F45D2-58F8-4EB9-B347-2F9CEF847E5B}" type="presParOf" srcId="{F4127804-5473-4671-B3BA-18E0E0B92BF3}" destId="{C4F4E0DA-29FB-4D1B-BABE-0037B41AA2BB}" srcOrd="3" destOrd="0" presId="urn:microsoft.com/office/officeart/2005/8/layout/hierarchy2"/>
    <dgm:cxn modelId="{85E740C5-DE84-4D4B-A6AB-79990762AC86}" type="presParOf" srcId="{C4F4E0DA-29FB-4D1B-BABE-0037B41AA2BB}" destId="{67A782DE-4146-4FD1-9FB1-CFA0C1E10130}" srcOrd="0" destOrd="0" presId="urn:microsoft.com/office/officeart/2005/8/layout/hierarchy2"/>
    <dgm:cxn modelId="{086EC673-D420-4D03-8C8C-F9AD8B4FDC2F}" type="presParOf" srcId="{C4F4E0DA-29FB-4D1B-BABE-0037B41AA2BB}" destId="{536EAEC9-7470-4B25-BC9B-3BF670B1EE78}" srcOrd="1" destOrd="0" presId="urn:microsoft.com/office/officeart/2005/8/layout/hierarchy2"/>
    <dgm:cxn modelId="{5030B54D-C118-4B4B-A727-9E8458FDC024}" type="presParOf" srcId="{536EAEC9-7470-4B25-BC9B-3BF670B1EE78}" destId="{828D8CD5-1F78-4C89-8CB5-8FC5FB156257}" srcOrd="0" destOrd="0" presId="urn:microsoft.com/office/officeart/2005/8/layout/hierarchy2"/>
    <dgm:cxn modelId="{70DE145F-1E7E-4FBE-8986-6CEEBEEEE338}" type="presParOf" srcId="{828D8CD5-1F78-4C89-8CB5-8FC5FB156257}" destId="{7E61ABC7-8899-4F6B-BCF5-D968DA2EFA3B}" srcOrd="0" destOrd="0" presId="urn:microsoft.com/office/officeart/2005/8/layout/hierarchy2"/>
    <dgm:cxn modelId="{09106340-6DB8-4437-8EC6-2D13CC487E73}" type="presParOf" srcId="{536EAEC9-7470-4B25-BC9B-3BF670B1EE78}" destId="{F3170349-FD92-4F50-840A-0FF134D6BFC0}" srcOrd="1" destOrd="0" presId="urn:microsoft.com/office/officeart/2005/8/layout/hierarchy2"/>
    <dgm:cxn modelId="{742A8457-DDF1-4972-8166-AACBE3A6409D}" type="presParOf" srcId="{F3170349-FD92-4F50-840A-0FF134D6BFC0}" destId="{F3CD72D6-7A25-40DB-ADD3-CA81970C5FAF}" srcOrd="0" destOrd="0" presId="urn:microsoft.com/office/officeart/2005/8/layout/hierarchy2"/>
    <dgm:cxn modelId="{DDAFB5A7-E2EE-479E-AC66-49D13D1CF96C}" type="presParOf" srcId="{F3170349-FD92-4F50-840A-0FF134D6BFC0}" destId="{1252C618-86EC-4C21-9C90-93DB137EAE9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9F178-0371-4332-8747-67AF4E89C147}">
      <dsp:nvSpPr>
        <dsp:cNvPr id="0" name=""/>
        <dsp:cNvSpPr/>
      </dsp:nvSpPr>
      <dsp:spPr>
        <a:xfrm>
          <a:off x="1443658" y="3125786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UK</a:t>
          </a:r>
        </a:p>
      </dsp:txBody>
      <dsp:txXfrm>
        <a:off x="1468146" y="3150274"/>
        <a:ext cx="1623155" cy="787089"/>
      </dsp:txXfrm>
    </dsp:sp>
    <dsp:sp modelId="{C65FFE17-39E8-40DB-99AD-7191F118D51B}">
      <dsp:nvSpPr>
        <dsp:cNvPr id="0" name=""/>
        <dsp:cNvSpPr/>
      </dsp:nvSpPr>
      <dsp:spPr>
        <a:xfrm rot="17500715">
          <a:off x="2544891" y="2690245"/>
          <a:ext cx="1810648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810648" y="12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/>
        </a:p>
      </dsp:txBody>
      <dsp:txXfrm>
        <a:off x="3404949" y="2657261"/>
        <a:ext cx="90532" cy="90532"/>
      </dsp:txXfrm>
    </dsp:sp>
    <dsp:sp modelId="{7ECB23A7-19BA-4EA2-A1E4-A788E3F30B20}">
      <dsp:nvSpPr>
        <dsp:cNvPr id="0" name=""/>
        <dsp:cNvSpPr/>
      </dsp:nvSpPr>
      <dsp:spPr>
        <a:xfrm>
          <a:off x="3784642" y="1443204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Erkendt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200" kern="1200" dirty="0"/>
        </a:p>
      </dsp:txBody>
      <dsp:txXfrm>
        <a:off x="3809130" y="1467692"/>
        <a:ext cx="1623155" cy="787089"/>
      </dsp:txXfrm>
    </dsp:sp>
    <dsp:sp modelId="{C110F2CB-E3F1-47B8-817D-9AD6BF6BCAE6}">
      <dsp:nvSpPr>
        <dsp:cNvPr id="0" name=""/>
        <dsp:cNvSpPr/>
      </dsp:nvSpPr>
      <dsp:spPr>
        <a:xfrm rot="18289469">
          <a:off x="5205580" y="1368216"/>
          <a:ext cx="1171238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171238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5761919" y="1351218"/>
        <a:ext cx="58561" cy="58561"/>
      </dsp:txXfrm>
    </dsp:sp>
    <dsp:sp modelId="{0E702C2B-6D47-4572-A92A-837265CF1EAA}">
      <dsp:nvSpPr>
        <dsp:cNvPr id="0" name=""/>
        <dsp:cNvSpPr/>
      </dsp:nvSpPr>
      <dsp:spPr>
        <a:xfrm>
          <a:off x="6125626" y="481728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Planlagt vaginal fødsel</a:t>
          </a:r>
        </a:p>
      </dsp:txBody>
      <dsp:txXfrm>
        <a:off x="6150114" y="506216"/>
        <a:ext cx="1623155" cy="787089"/>
      </dsp:txXfrm>
    </dsp:sp>
    <dsp:sp modelId="{6F2C667A-5F78-4531-BE7C-DC723CADC426}">
      <dsp:nvSpPr>
        <dsp:cNvPr id="0" name=""/>
        <dsp:cNvSpPr/>
      </dsp:nvSpPr>
      <dsp:spPr>
        <a:xfrm rot="19457599">
          <a:off x="7720336" y="647109"/>
          <a:ext cx="823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2369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8111591" y="638800"/>
        <a:ext cx="41184" cy="41184"/>
      </dsp:txXfrm>
    </dsp:sp>
    <dsp:sp modelId="{81E11D75-38D6-42D1-9BF9-966DFA043B5F}">
      <dsp:nvSpPr>
        <dsp:cNvPr id="0" name=""/>
        <dsp:cNvSpPr/>
      </dsp:nvSpPr>
      <dsp:spPr>
        <a:xfrm>
          <a:off x="8466610" y="990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Føder vaginalt</a:t>
          </a:r>
        </a:p>
      </dsp:txBody>
      <dsp:txXfrm>
        <a:off x="8491098" y="25478"/>
        <a:ext cx="1623155" cy="787089"/>
      </dsp:txXfrm>
    </dsp:sp>
    <dsp:sp modelId="{EFAFA978-2038-4A16-8A2C-80083F4E8355}">
      <dsp:nvSpPr>
        <dsp:cNvPr id="0" name=""/>
        <dsp:cNvSpPr/>
      </dsp:nvSpPr>
      <dsp:spPr>
        <a:xfrm rot="2142401">
          <a:off x="7720336" y="1127847"/>
          <a:ext cx="823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2369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8111591" y="1119538"/>
        <a:ext cx="41184" cy="41184"/>
      </dsp:txXfrm>
    </dsp:sp>
    <dsp:sp modelId="{6471EEB0-A23F-4EDE-8B26-37725B4B9CC6}">
      <dsp:nvSpPr>
        <dsp:cNvPr id="0" name=""/>
        <dsp:cNvSpPr/>
      </dsp:nvSpPr>
      <dsp:spPr>
        <a:xfrm>
          <a:off x="8466610" y="962466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Føder ved akut </a:t>
          </a:r>
          <a:r>
            <a:rPr lang="da-DK" sz="2200" kern="1200" dirty="0" err="1"/>
            <a:t>sectio</a:t>
          </a:r>
          <a:endParaRPr lang="da-DK" sz="2200" kern="1200" dirty="0"/>
        </a:p>
      </dsp:txBody>
      <dsp:txXfrm>
        <a:off x="8491098" y="986954"/>
        <a:ext cx="1623155" cy="787089"/>
      </dsp:txXfrm>
    </dsp:sp>
    <dsp:sp modelId="{D37980DF-62E3-42E4-B943-DB729A585896}">
      <dsp:nvSpPr>
        <dsp:cNvPr id="0" name=""/>
        <dsp:cNvSpPr/>
      </dsp:nvSpPr>
      <dsp:spPr>
        <a:xfrm rot="3310531">
          <a:off x="5205580" y="2329692"/>
          <a:ext cx="1171238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171238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5761919" y="2312693"/>
        <a:ext cx="58561" cy="58561"/>
      </dsp:txXfrm>
    </dsp:sp>
    <dsp:sp modelId="{045D4825-BE5D-4008-A2DD-4E88CE9D4899}">
      <dsp:nvSpPr>
        <dsp:cNvPr id="0" name=""/>
        <dsp:cNvSpPr/>
      </dsp:nvSpPr>
      <dsp:spPr>
        <a:xfrm>
          <a:off x="6125626" y="2404679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Planlagt </a:t>
          </a:r>
          <a:r>
            <a:rPr lang="da-DK" sz="2200" kern="1200" dirty="0" err="1"/>
            <a:t>sectio</a:t>
          </a:r>
          <a:endParaRPr lang="da-DK" sz="2200" kern="1200" dirty="0"/>
        </a:p>
      </dsp:txBody>
      <dsp:txXfrm>
        <a:off x="6150114" y="2429167"/>
        <a:ext cx="1623155" cy="787089"/>
      </dsp:txXfrm>
    </dsp:sp>
    <dsp:sp modelId="{62F4873E-8B77-4653-8CC1-2484EAEEAA6C}">
      <dsp:nvSpPr>
        <dsp:cNvPr id="0" name=""/>
        <dsp:cNvSpPr/>
      </dsp:nvSpPr>
      <dsp:spPr>
        <a:xfrm rot="19457599">
          <a:off x="7720336" y="2570061"/>
          <a:ext cx="823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2369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8111591" y="2561751"/>
        <a:ext cx="41184" cy="41184"/>
      </dsp:txXfrm>
    </dsp:sp>
    <dsp:sp modelId="{392AE218-8F93-4FF3-A61D-93914C8A2D06}">
      <dsp:nvSpPr>
        <dsp:cNvPr id="0" name=""/>
        <dsp:cNvSpPr/>
      </dsp:nvSpPr>
      <dsp:spPr>
        <a:xfrm>
          <a:off x="8466610" y="1923941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Føder ved </a:t>
          </a:r>
          <a:r>
            <a:rPr lang="da-DK" sz="2200" kern="1200" dirty="0" err="1"/>
            <a:t>elektivt</a:t>
          </a:r>
          <a:r>
            <a:rPr lang="da-DK" sz="2200" kern="1200" dirty="0"/>
            <a:t> </a:t>
          </a:r>
          <a:r>
            <a:rPr lang="da-DK" sz="2200" kern="1200" dirty="0" err="1"/>
            <a:t>sectio</a:t>
          </a:r>
          <a:endParaRPr lang="da-DK" sz="2200" kern="1200" dirty="0"/>
        </a:p>
      </dsp:txBody>
      <dsp:txXfrm>
        <a:off x="8491098" y="1948429"/>
        <a:ext cx="1623155" cy="787089"/>
      </dsp:txXfrm>
    </dsp:sp>
    <dsp:sp modelId="{ED56E3CE-70FA-4F31-8FBF-55651C6788B9}">
      <dsp:nvSpPr>
        <dsp:cNvPr id="0" name=""/>
        <dsp:cNvSpPr/>
      </dsp:nvSpPr>
      <dsp:spPr>
        <a:xfrm rot="2142401">
          <a:off x="7720336" y="3050798"/>
          <a:ext cx="823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2369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8111591" y="3042489"/>
        <a:ext cx="41184" cy="41184"/>
      </dsp:txXfrm>
    </dsp:sp>
    <dsp:sp modelId="{8134B88F-9D69-41DB-B9C1-C597228F4C48}">
      <dsp:nvSpPr>
        <dsp:cNvPr id="0" name=""/>
        <dsp:cNvSpPr/>
      </dsp:nvSpPr>
      <dsp:spPr>
        <a:xfrm>
          <a:off x="8466610" y="2885417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Føder ved akut </a:t>
          </a:r>
          <a:r>
            <a:rPr lang="da-DK" sz="2200" kern="1200" dirty="0" err="1"/>
            <a:t>sectio</a:t>
          </a:r>
          <a:endParaRPr lang="da-DK" sz="2200" kern="1200" dirty="0"/>
        </a:p>
      </dsp:txBody>
      <dsp:txXfrm>
        <a:off x="8491098" y="2909905"/>
        <a:ext cx="1623155" cy="787089"/>
      </dsp:txXfrm>
    </dsp:sp>
    <dsp:sp modelId="{1CAB0F6B-056F-458E-A43F-8DC0B6F9ADCE}">
      <dsp:nvSpPr>
        <dsp:cNvPr id="0" name=""/>
        <dsp:cNvSpPr/>
      </dsp:nvSpPr>
      <dsp:spPr>
        <a:xfrm rot="4099285">
          <a:off x="2544891" y="4372827"/>
          <a:ext cx="1810648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810648" y="12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/>
        </a:p>
      </dsp:txBody>
      <dsp:txXfrm>
        <a:off x="3404949" y="4339844"/>
        <a:ext cx="90532" cy="90532"/>
      </dsp:txXfrm>
    </dsp:sp>
    <dsp:sp modelId="{1F06E389-6EB9-4E18-AD76-4483BF30BC3F}">
      <dsp:nvSpPr>
        <dsp:cNvPr id="0" name=""/>
        <dsp:cNvSpPr/>
      </dsp:nvSpPr>
      <dsp:spPr>
        <a:xfrm>
          <a:off x="3784642" y="4808368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 err="1"/>
            <a:t>Uerkendt</a:t>
          </a:r>
          <a:endParaRPr lang="da-DK" sz="2200" kern="1200" dirty="0"/>
        </a:p>
      </dsp:txBody>
      <dsp:txXfrm>
        <a:off x="3809130" y="4832856"/>
        <a:ext cx="1623155" cy="787089"/>
      </dsp:txXfrm>
    </dsp:sp>
    <dsp:sp modelId="{1B4FD578-D0DB-40D9-95F3-9D92F7716F3E}">
      <dsp:nvSpPr>
        <dsp:cNvPr id="0" name=""/>
        <dsp:cNvSpPr/>
      </dsp:nvSpPr>
      <dsp:spPr>
        <a:xfrm rot="19457599">
          <a:off x="5379352" y="4973749"/>
          <a:ext cx="823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2369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5770607" y="4965440"/>
        <a:ext cx="41184" cy="41184"/>
      </dsp:txXfrm>
    </dsp:sp>
    <dsp:sp modelId="{A197A6D1-04B6-4FAF-BE1B-90BB87039CB3}">
      <dsp:nvSpPr>
        <dsp:cNvPr id="0" name=""/>
        <dsp:cNvSpPr/>
      </dsp:nvSpPr>
      <dsp:spPr>
        <a:xfrm>
          <a:off x="6125626" y="4327630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Vaginal fødsel besluttet</a:t>
          </a:r>
        </a:p>
      </dsp:txBody>
      <dsp:txXfrm>
        <a:off x="6150114" y="4352118"/>
        <a:ext cx="1623155" cy="787089"/>
      </dsp:txXfrm>
    </dsp:sp>
    <dsp:sp modelId="{A9C2F10E-81C7-4B38-9A3F-8C3B13ACFD35}">
      <dsp:nvSpPr>
        <dsp:cNvPr id="0" name=""/>
        <dsp:cNvSpPr/>
      </dsp:nvSpPr>
      <dsp:spPr>
        <a:xfrm rot="19457599">
          <a:off x="7720336" y="4493012"/>
          <a:ext cx="823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2369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8111591" y="4484702"/>
        <a:ext cx="41184" cy="41184"/>
      </dsp:txXfrm>
    </dsp:sp>
    <dsp:sp modelId="{3C4C6BC9-843D-4616-8DCC-5178BC60F2E5}">
      <dsp:nvSpPr>
        <dsp:cNvPr id="0" name=""/>
        <dsp:cNvSpPr/>
      </dsp:nvSpPr>
      <dsp:spPr>
        <a:xfrm>
          <a:off x="8466610" y="3846893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Føder vaginalt</a:t>
          </a:r>
        </a:p>
      </dsp:txBody>
      <dsp:txXfrm>
        <a:off x="8491098" y="3871381"/>
        <a:ext cx="1623155" cy="787089"/>
      </dsp:txXfrm>
    </dsp:sp>
    <dsp:sp modelId="{101017BA-0EF7-42DA-B3B0-1C410B5230DA}">
      <dsp:nvSpPr>
        <dsp:cNvPr id="0" name=""/>
        <dsp:cNvSpPr/>
      </dsp:nvSpPr>
      <dsp:spPr>
        <a:xfrm rot="2142401">
          <a:off x="7720336" y="4973749"/>
          <a:ext cx="823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2369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8111591" y="4965440"/>
        <a:ext cx="41184" cy="41184"/>
      </dsp:txXfrm>
    </dsp:sp>
    <dsp:sp modelId="{BC012AA4-ACA8-4B7B-BB4F-1696C20A6DF5}">
      <dsp:nvSpPr>
        <dsp:cNvPr id="0" name=""/>
        <dsp:cNvSpPr/>
      </dsp:nvSpPr>
      <dsp:spPr>
        <a:xfrm>
          <a:off x="8466610" y="4808368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Føder ved akut </a:t>
          </a:r>
          <a:r>
            <a:rPr lang="da-DK" sz="2200" kern="1200" dirty="0" err="1"/>
            <a:t>sectio</a:t>
          </a:r>
          <a:endParaRPr lang="da-DK" sz="2200" kern="1200" dirty="0"/>
        </a:p>
      </dsp:txBody>
      <dsp:txXfrm>
        <a:off x="8491098" y="4832856"/>
        <a:ext cx="1623155" cy="787089"/>
      </dsp:txXfrm>
    </dsp:sp>
    <dsp:sp modelId="{CEB7EEA5-42C6-4C0E-BFE7-445B1A4C5E7C}">
      <dsp:nvSpPr>
        <dsp:cNvPr id="0" name=""/>
        <dsp:cNvSpPr/>
      </dsp:nvSpPr>
      <dsp:spPr>
        <a:xfrm rot="2142401">
          <a:off x="5379352" y="5454487"/>
          <a:ext cx="823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2369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5770607" y="5446178"/>
        <a:ext cx="41184" cy="41184"/>
      </dsp:txXfrm>
    </dsp:sp>
    <dsp:sp modelId="{67A782DE-4146-4FD1-9FB1-CFA0C1E10130}">
      <dsp:nvSpPr>
        <dsp:cNvPr id="0" name=""/>
        <dsp:cNvSpPr/>
      </dsp:nvSpPr>
      <dsp:spPr>
        <a:xfrm>
          <a:off x="6125626" y="5289106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 err="1"/>
            <a:t>Sectio</a:t>
          </a:r>
          <a:r>
            <a:rPr lang="da-DK" sz="2200" kern="1200" dirty="0"/>
            <a:t> besluttet </a:t>
          </a:r>
        </a:p>
      </dsp:txBody>
      <dsp:txXfrm>
        <a:off x="6150114" y="5313594"/>
        <a:ext cx="1623155" cy="787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9F178-0371-4332-8747-67AF4E89C147}">
      <dsp:nvSpPr>
        <dsp:cNvPr id="0" name=""/>
        <dsp:cNvSpPr/>
      </dsp:nvSpPr>
      <dsp:spPr>
        <a:xfrm>
          <a:off x="1443658" y="3125786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UK</a:t>
          </a:r>
        </a:p>
      </dsp:txBody>
      <dsp:txXfrm>
        <a:off x="1468146" y="3150274"/>
        <a:ext cx="1623155" cy="787089"/>
      </dsp:txXfrm>
    </dsp:sp>
    <dsp:sp modelId="{C65FFE17-39E8-40DB-99AD-7191F118D51B}">
      <dsp:nvSpPr>
        <dsp:cNvPr id="0" name=""/>
        <dsp:cNvSpPr/>
      </dsp:nvSpPr>
      <dsp:spPr>
        <a:xfrm rot="17500715">
          <a:off x="2544891" y="2690245"/>
          <a:ext cx="1810648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810648" y="12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/>
        </a:p>
      </dsp:txBody>
      <dsp:txXfrm>
        <a:off x="3404949" y="2657261"/>
        <a:ext cx="90532" cy="90532"/>
      </dsp:txXfrm>
    </dsp:sp>
    <dsp:sp modelId="{7ECB23A7-19BA-4EA2-A1E4-A788E3F30B20}">
      <dsp:nvSpPr>
        <dsp:cNvPr id="0" name=""/>
        <dsp:cNvSpPr/>
      </dsp:nvSpPr>
      <dsp:spPr>
        <a:xfrm>
          <a:off x="3784642" y="1443204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Erkendt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200" kern="1200" dirty="0"/>
        </a:p>
      </dsp:txBody>
      <dsp:txXfrm>
        <a:off x="3809130" y="1467692"/>
        <a:ext cx="1623155" cy="787089"/>
      </dsp:txXfrm>
    </dsp:sp>
    <dsp:sp modelId="{C110F2CB-E3F1-47B8-817D-9AD6BF6BCAE6}">
      <dsp:nvSpPr>
        <dsp:cNvPr id="0" name=""/>
        <dsp:cNvSpPr/>
      </dsp:nvSpPr>
      <dsp:spPr>
        <a:xfrm rot="18289469">
          <a:off x="5205580" y="1368216"/>
          <a:ext cx="1171238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171238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5761919" y="1351218"/>
        <a:ext cx="58561" cy="58561"/>
      </dsp:txXfrm>
    </dsp:sp>
    <dsp:sp modelId="{0E702C2B-6D47-4572-A92A-837265CF1EAA}">
      <dsp:nvSpPr>
        <dsp:cNvPr id="0" name=""/>
        <dsp:cNvSpPr/>
      </dsp:nvSpPr>
      <dsp:spPr>
        <a:xfrm>
          <a:off x="6125626" y="481728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Planlagt vaginal fødsel</a:t>
          </a:r>
        </a:p>
      </dsp:txBody>
      <dsp:txXfrm>
        <a:off x="6150114" y="506216"/>
        <a:ext cx="1623155" cy="787089"/>
      </dsp:txXfrm>
    </dsp:sp>
    <dsp:sp modelId="{6F2C667A-5F78-4531-BE7C-DC723CADC426}">
      <dsp:nvSpPr>
        <dsp:cNvPr id="0" name=""/>
        <dsp:cNvSpPr/>
      </dsp:nvSpPr>
      <dsp:spPr>
        <a:xfrm rot="19457599">
          <a:off x="7720336" y="647109"/>
          <a:ext cx="823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2369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8111591" y="638800"/>
        <a:ext cx="41184" cy="41184"/>
      </dsp:txXfrm>
    </dsp:sp>
    <dsp:sp modelId="{81E11D75-38D6-42D1-9BF9-966DFA043B5F}">
      <dsp:nvSpPr>
        <dsp:cNvPr id="0" name=""/>
        <dsp:cNvSpPr/>
      </dsp:nvSpPr>
      <dsp:spPr>
        <a:xfrm>
          <a:off x="8466610" y="990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Føder vaginalt</a:t>
          </a:r>
        </a:p>
      </dsp:txBody>
      <dsp:txXfrm>
        <a:off x="8491098" y="25478"/>
        <a:ext cx="1623155" cy="787089"/>
      </dsp:txXfrm>
    </dsp:sp>
    <dsp:sp modelId="{EFAFA978-2038-4A16-8A2C-80083F4E8355}">
      <dsp:nvSpPr>
        <dsp:cNvPr id="0" name=""/>
        <dsp:cNvSpPr/>
      </dsp:nvSpPr>
      <dsp:spPr>
        <a:xfrm rot="2142401">
          <a:off x="7720336" y="1127847"/>
          <a:ext cx="823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2369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8111591" y="1119538"/>
        <a:ext cx="41184" cy="41184"/>
      </dsp:txXfrm>
    </dsp:sp>
    <dsp:sp modelId="{6471EEB0-A23F-4EDE-8B26-37725B4B9CC6}">
      <dsp:nvSpPr>
        <dsp:cNvPr id="0" name=""/>
        <dsp:cNvSpPr/>
      </dsp:nvSpPr>
      <dsp:spPr>
        <a:xfrm>
          <a:off x="8466610" y="962466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Føder ved akut </a:t>
          </a:r>
          <a:r>
            <a:rPr lang="da-DK" sz="2200" kern="1200" dirty="0" err="1"/>
            <a:t>sectio</a:t>
          </a:r>
          <a:endParaRPr lang="da-DK" sz="2200" kern="1200" dirty="0"/>
        </a:p>
      </dsp:txBody>
      <dsp:txXfrm>
        <a:off x="8491098" y="986954"/>
        <a:ext cx="1623155" cy="787089"/>
      </dsp:txXfrm>
    </dsp:sp>
    <dsp:sp modelId="{D37980DF-62E3-42E4-B943-DB729A585896}">
      <dsp:nvSpPr>
        <dsp:cNvPr id="0" name=""/>
        <dsp:cNvSpPr/>
      </dsp:nvSpPr>
      <dsp:spPr>
        <a:xfrm rot="3310531">
          <a:off x="5205580" y="2329692"/>
          <a:ext cx="1171238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171238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5761919" y="2312693"/>
        <a:ext cx="58561" cy="58561"/>
      </dsp:txXfrm>
    </dsp:sp>
    <dsp:sp modelId="{045D4825-BE5D-4008-A2DD-4E88CE9D4899}">
      <dsp:nvSpPr>
        <dsp:cNvPr id="0" name=""/>
        <dsp:cNvSpPr/>
      </dsp:nvSpPr>
      <dsp:spPr>
        <a:xfrm>
          <a:off x="6125626" y="2404679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Planlagt </a:t>
          </a:r>
          <a:r>
            <a:rPr lang="da-DK" sz="2200" kern="1200" dirty="0" err="1"/>
            <a:t>sectio</a:t>
          </a:r>
          <a:endParaRPr lang="da-DK" sz="2200" kern="1200" dirty="0"/>
        </a:p>
      </dsp:txBody>
      <dsp:txXfrm>
        <a:off x="6150114" y="2429167"/>
        <a:ext cx="1623155" cy="787089"/>
      </dsp:txXfrm>
    </dsp:sp>
    <dsp:sp modelId="{62F4873E-8B77-4653-8CC1-2484EAEEAA6C}">
      <dsp:nvSpPr>
        <dsp:cNvPr id="0" name=""/>
        <dsp:cNvSpPr/>
      </dsp:nvSpPr>
      <dsp:spPr>
        <a:xfrm rot="19457599">
          <a:off x="7720336" y="2570061"/>
          <a:ext cx="823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2369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8111591" y="2561751"/>
        <a:ext cx="41184" cy="41184"/>
      </dsp:txXfrm>
    </dsp:sp>
    <dsp:sp modelId="{392AE218-8F93-4FF3-A61D-93914C8A2D06}">
      <dsp:nvSpPr>
        <dsp:cNvPr id="0" name=""/>
        <dsp:cNvSpPr/>
      </dsp:nvSpPr>
      <dsp:spPr>
        <a:xfrm>
          <a:off x="8466610" y="1923941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Føder ved </a:t>
          </a:r>
          <a:r>
            <a:rPr lang="da-DK" sz="2200" kern="1200" dirty="0" err="1"/>
            <a:t>elektivt</a:t>
          </a:r>
          <a:r>
            <a:rPr lang="da-DK" sz="2200" kern="1200" dirty="0"/>
            <a:t> </a:t>
          </a:r>
          <a:r>
            <a:rPr lang="da-DK" sz="2200" kern="1200" dirty="0" err="1"/>
            <a:t>sectio</a:t>
          </a:r>
          <a:endParaRPr lang="da-DK" sz="2200" kern="1200" dirty="0"/>
        </a:p>
      </dsp:txBody>
      <dsp:txXfrm>
        <a:off x="8491098" y="1948429"/>
        <a:ext cx="1623155" cy="787089"/>
      </dsp:txXfrm>
    </dsp:sp>
    <dsp:sp modelId="{ED56E3CE-70FA-4F31-8FBF-55651C6788B9}">
      <dsp:nvSpPr>
        <dsp:cNvPr id="0" name=""/>
        <dsp:cNvSpPr/>
      </dsp:nvSpPr>
      <dsp:spPr>
        <a:xfrm rot="2142401">
          <a:off x="7720336" y="3050798"/>
          <a:ext cx="823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2369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8111591" y="3042489"/>
        <a:ext cx="41184" cy="41184"/>
      </dsp:txXfrm>
    </dsp:sp>
    <dsp:sp modelId="{8134B88F-9D69-41DB-B9C1-C597228F4C48}">
      <dsp:nvSpPr>
        <dsp:cNvPr id="0" name=""/>
        <dsp:cNvSpPr/>
      </dsp:nvSpPr>
      <dsp:spPr>
        <a:xfrm>
          <a:off x="8466610" y="2885417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Føder ved akut </a:t>
          </a:r>
          <a:r>
            <a:rPr lang="da-DK" sz="2200" kern="1200" dirty="0" err="1"/>
            <a:t>sectio</a:t>
          </a:r>
          <a:endParaRPr lang="da-DK" sz="2200" kern="1200" dirty="0"/>
        </a:p>
      </dsp:txBody>
      <dsp:txXfrm>
        <a:off x="8491098" y="2909905"/>
        <a:ext cx="1623155" cy="787089"/>
      </dsp:txXfrm>
    </dsp:sp>
    <dsp:sp modelId="{1CAB0F6B-056F-458E-A43F-8DC0B6F9ADCE}">
      <dsp:nvSpPr>
        <dsp:cNvPr id="0" name=""/>
        <dsp:cNvSpPr/>
      </dsp:nvSpPr>
      <dsp:spPr>
        <a:xfrm rot="4099285">
          <a:off x="2544891" y="4372827"/>
          <a:ext cx="1810648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810648" y="12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/>
        </a:p>
      </dsp:txBody>
      <dsp:txXfrm>
        <a:off x="3404949" y="4339844"/>
        <a:ext cx="90532" cy="90532"/>
      </dsp:txXfrm>
    </dsp:sp>
    <dsp:sp modelId="{1F06E389-6EB9-4E18-AD76-4483BF30BC3F}">
      <dsp:nvSpPr>
        <dsp:cNvPr id="0" name=""/>
        <dsp:cNvSpPr/>
      </dsp:nvSpPr>
      <dsp:spPr>
        <a:xfrm>
          <a:off x="3784642" y="4808368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 err="1"/>
            <a:t>Uerkendt</a:t>
          </a:r>
          <a:endParaRPr lang="da-DK" sz="2200" kern="1200" dirty="0"/>
        </a:p>
      </dsp:txBody>
      <dsp:txXfrm>
        <a:off x="3809130" y="4832856"/>
        <a:ext cx="1623155" cy="787089"/>
      </dsp:txXfrm>
    </dsp:sp>
    <dsp:sp modelId="{1B4FD578-D0DB-40D9-95F3-9D92F7716F3E}">
      <dsp:nvSpPr>
        <dsp:cNvPr id="0" name=""/>
        <dsp:cNvSpPr/>
      </dsp:nvSpPr>
      <dsp:spPr>
        <a:xfrm rot="19457599">
          <a:off x="5379352" y="4973749"/>
          <a:ext cx="823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2369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5770607" y="4965440"/>
        <a:ext cx="41184" cy="41184"/>
      </dsp:txXfrm>
    </dsp:sp>
    <dsp:sp modelId="{A197A6D1-04B6-4FAF-BE1B-90BB87039CB3}">
      <dsp:nvSpPr>
        <dsp:cNvPr id="0" name=""/>
        <dsp:cNvSpPr/>
      </dsp:nvSpPr>
      <dsp:spPr>
        <a:xfrm>
          <a:off x="6125626" y="4327630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Vaginal fødsel besluttet</a:t>
          </a:r>
        </a:p>
      </dsp:txBody>
      <dsp:txXfrm>
        <a:off x="6150114" y="4352118"/>
        <a:ext cx="1623155" cy="787089"/>
      </dsp:txXfrm>
    </dsp:sp>
    <dsp:sp modelId="{A9C2F10E-81C7-4B38-9A3F-8C3B13ACFD35}">
      <dsp:nvSpPr>
        <dsp:cNvPr id="0" name=""/>
        <dsp:cNvSpPr/>
      </dsp:nvSpPr>
      <dsp:spPr>
        <a:xfrm rot="19457599">
          <a:off x="7720336" y="4493012"/>
          <a:ext cx="823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2369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8111591" y="4484702"/>
        <a:ext cx="41184" cy="41184"/>
      </dsp:txXfrm>
    </dsp:sp>
    <dsp:sp modelId="{3C4C6BC9-843D-4616-8DCC-5178BC60F2E5}">
      <dsp:nvSpPr>
        <dsp:cNvPr id="0" name=""/>
        <dsp:cNvSpPr/>
      </dsp:nvSpPr>
      <dsp:spPr>
        <a:xfrm>
          <a:off x="8466610" y="3846893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Føder vaginalt</a:t>
          </a:r>
        </a:p>
      </dsp:txBody>
      <dsp:txXfrm>
        <a:off x="8491098" y="3871381"/>
        <a:ext cx="1623155" cy="787089"/>
      </dsp:txXfrm>
    </dsp:sp>
    <dsp:sp modelId="{101017BA-0EF7-42DA-B3B0-1C410B5230DA}">
      <dsp:nvSpPr>
        <dsp:cNvPr id="0" name=""/>
        <dsp:cNvSpPr/>
      </dsp:nvSpPr>
      <dsp:spPr>
        <a:xfrm rot="2142401">
          <a:off x="7720336" y="4973749"/>
          <a:ext cx="823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2369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8111591" y="4965440"/>
        <a:ext cx="41184" cy="41184"/>
      </dsp:txXfrm>
    </dsp:sp>
    <dsp:sp modelId="{BC012AA4-ACA8-4B7B-BB4F-1696C20A6DF5}">
      <dsp:nvSpPr>
        <dsp:cNvPr id="0" name=""/>
        <dsp:cNvSpPr/>
      </dsp:nvSpPr>
      <dsp:spPr>
        <a:xfrm>
          <a:off x="8466610" y="4808368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Føder ved akut </a:t>
          </a:r>
          <a:r>
            <a:rPr lang="da-DK" sz="2200" kern="1200" dirty="0" err="1"/>
            <a:t>sectio</a:t>
          </a:r>
          <a:endParaRPr lang="da-DK" sz="2200" kern="1200" dirty="0"/>
        </a:p>
      </dsp:txBody>
      <dsp:txXfrm>
        <a:off x="8491098" y="4832856"/>
        <a:ext cx="1623155" cy="787089"/>
      </dsp:txXfrm>
    </dsp:sp>
    <dsp:sp modelId="{CEB7EEA5-42C6-4C0E-BFE7-445B1A4C5E7C}">
      <dsp:nvSpPr>
        <dsp:cNvPr id="0" name=""/>
        <dsp:cNvSpPr/>
      </dsp:nvSpPr>
      <dsp:spPr>
        <a:xfrm rot="2142401">
          <a:off x="5379352" y="5454487"/>
          <a:ext cx="823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2369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5770607" y="5446178"/>
        <a:ext cx="41184" cy="41184"/>
      </dsp:txXfrm>
    </dsp:sp>
    <dsp:sp modelId="{67A782DE-4146-4FD1-9FB1-CFA0C1E10130}">
      <dsp:nvSpPr>
        <dsp:cNvPr id="0" name=""/>
        <dsp:cNvSpPr/>
      </dsp:nvSpPr>
      <dsp:spPr>
        <a:xfrm>
          <a:off x="6125626" y="5289106"/>
          <a:ext cx="1672131" cy="83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 err="1"/>
            <a:t>Sectio</a:t>
          </a:r>
          <a:r>
            <a:rPr lang="da-DK" sz="2200" kern="1200" dirty="0"/>
            <a:t> besluttet </a:t>
          </a:r>
        </a:p>
      </dsp:txBody>
      <dsp:txXfrm>
        <a:off x="6150114" y="5313594"/>
        <a:ext cx="1623155" cy="7870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9F178-0371-4332-8747-67AF4E89C147}">
      <dsp:nvSpPr>
        <dsp:cNvPr id="0" name=""/>
        <dsp:cNvSpPr/>
      </dsp:nvSpPr>
      <dsp:spPr>
        <a:xfrm>
          <a:off x="677887" y="3009817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UK            (RGAD)</a:t>
          </a:r>
        </a:p>
      </dsp:txBody>
      <dsp:txXfrm>
        <a:off x="700578" y="3032508"/>
        <a:ext cx="1504106" cy="729362"/>
      </dsp:txXfrm>
    </dsp:sp>
    <dsp:sp modelId="{C65FFE17-39E8-40DB-99AD-7191F118D51B}">
      <dsp:nvSpPr>
        <dsp:cNvPr id="0" name=""/>
        <dsp:cNvSpPr/>
      </dsp:nvSpPr>
      <dsp:spPr>
        <a:xfrm rot="17421335">
          <a:off x="1646367" y="2550536"/>
          <a:ext cx="178181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781813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/>
        </a:p>
      </dsp:txBody>
      <dsp:txXfrm>
        <a:off x="2492728" y="2517373"/>
        <a:ext cx="89090" cy="89090"/>
      </dsp:txXfrm>
    </dsp:sp>
    <dsp:sp modelId="{7ECB23A7-19BA-4EA2-A1E4-A788E3F30B20}">
      <dsp:nvSpPr>
        <dsp:cNvPr id="0" name=""/>
        <dsp:cNvSpPr/>
      </dsp:nvSpPr>
      <dsp:spPr>
        <a:xfrm>
          <a:off x="2847171" y="1339275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Erkendt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000" kern="1200" dirty="0"/>
        </a:p>
      </dsp:txBody>
      <dsp:txXfrm>
        <a:off x="2869862" y="1361966"/>
        <a:ext cx="1504106" cy="729362"/>
      </dsp:txXfrm>
    </dsp:sp>
    <dsp:sp modelId="{C110F2CB-E3F1-47B8-817D-9AD6BF6BCAE6}">
      <dsp:nvSpPr>
        <dsp:cNvPr id="0" name=""/>
        <dsp:cNvSpPr/>
      </dsp:nvSpPr>
      <dsp:spPr>
        <a:xfrm rot="18289469">
          <a:off x="4163891" y="1269787"/>
          <a:ext cx="108533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085333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679424" y="1254036"/>
        <a:ext cx="54266" cy="54266"/>
      </dsp:txXfrm>
    </dsp:sp>
    <dsp:sp modelId="{0E702C2B-6D47-4572-A92A-837265CF1EAA}">
      <dsp:nvSpPr>
        <dsp:cNvPr id="0" name=""/>
        <dsp:cNvSpPr/>
      </dsp:nvSpPr>
      <dsp:spPr>
        <a:xfrm>
          <a:off x="5016455" y="448319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Planlagt vaginal fødsel</a:t>
          </a:r>
        </a:p>
      </dsp:txBody>
      <dsp:txXfrm>
        <a:off x="5039146" y="471010"/>
        <a:ext cx="1504106" cy="729362"/>
      </dsp:txXfrm>
    </dsp:sp>
    <dsp:sp modelId="{6F2C667A-5F78-4531-BE7C-DC723CADC426}">
      <dsp:nvSpPr>
        <dsp:cNvPr id="0" name=""/>
        <dsp:cNvSpPr/>
      </dsp:nvSpPr>
      <dsp:spPr>
        <a:xfrm rot="19457599">
          <a:off x="6494201" y="601570"/>
          <a:ext cx="763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63280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6856759" y="593870"/>
        <a:ext cx="38164" cy="38164"/>
      </dsp:txXfrm>
    </dsp:sp>
    <dsp:sp modelId="{81E11D75-38D6-42D1-9BF9-966DFA043B5F}">
      <dsp:nvSpPr>
        <dsp:cNvPr id="0" name=""/>
        <dsp:cNvSpPr/>
      </dsp:nvSpPr>
      <dsp:spPr>
        <a:xfrm>
          <a:off x="7185739" y="2841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Føder vaginalt</a:t>
          </a:r>
        </a:p>
      </dsp:txBody>
      <dsp:txXfrm>
        <a:off x="7208430" y="25532"/>
        <a:ext cx="1504106" cy="729362"/>
      </dsp:txXfrm>
    </dsp:sp>
    <dsp:sp modelId="{6BAC280C-1A86-4255-A5A4-4A689E03E53F}">
      <dsp:nvSpPr>
        <dsp:cNvPr id="0" name=""/>
        <dsp:cNvSpPr/>
      </dsp:nvSpPr>
      <dsp:spPr>
        <a:xfrm>
          <a:off x="8735228" y="378832"/>
          <a:ext cx="61979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1979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9029630" y="374718"/>
        <a:ext cx="30989" cy="30989"/>
      </dsp:txXfrm>
    </dsp:sp>
    <dsp:sp modelId="{C41F0488-034E-4DD7-8BE3-102097B595C1}">
      <dsp:nvSpPr>
        <dsp:cNvPr id="0" name=""/>
        <dsp:cNvSpPr/>
      </dsp:nvSpPr>
      <dsp:spPr>
        <a:xfrm>
          <a:off x="9355023" y="2841"/>
          <a:ext cx="1549488" cy="77474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Ingen </a:t>
          </a:r>
          <a:r>
            <a:rPr lang="da-DK" sz="2000" kern="1200" dirty="0" err="1"/>
            <a:t>sectiokode</a:t>
          </a:r>
          <a:endParaRPr lang="da-DK" sz="2000" kern="1200" dirty="0"/>
        </a:p>
      </dsp:txBody>
      <dsp:txXfrm>
        <a:off x="9377714" y="25532"/>
        <a:ext cx="1504106" cy="729362"/>
      </dsp:txXfrm>
    </dsp:sp>
    <dsp:sp modelId="{EFAFA978-2038-4A16-8A2C-80083F4E8355}">
      <dsp:nvSpPr>
        <dsp:cNvPr id="0" name=""/>
        <dsp:cNvSpPr/>
      </dsp:nvSpPr>
      <dsp:spPr>
        <a:xfrm rot="2142401">
          <a:off x="6494201" y="1047048"/>
          <a:ext cx="763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63280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6856759" y="1039348"/>
        <a:ext cx="38164" cy="38164"/>
      </dsp:txXfrm>
    </dsp:sp>
    <dsp:sp modelId="{6471EEB0-A23F-4EDE-8B26-37725B4B9CC6}">
      <dsp:nvSpPr>
        <dsp:cNvPr id="0" name=""/>
        <dsp:cNvSpPr/>
      </dsp:nvSpPr>
      <dsp:spPr>
        <a:xfrm>
          <a:off x="7185739" y="893797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Føder ved akut </a:t>
          </a:r>
          <a:r>
            <a:rPr lang="da-DK" sz="2000" kern="1200" dirty="0" err="1"/>
            <a:t>sectio</a:t>
          </a:r>
          <a:endParaRPr lang="da-DK" sz="2000" kern="1200" dirty="0"/>
        </a:p>
      </dsp:txBody>
      <dsp:txXfrm>
        <a:off x="7208430" y="916488"/>
        <a:ext cx="1504106" cy="729362"/>
      </dsp:txXfrm>
    </dsp:sp>
    <dsp:sp modelId="{554D8FE0-8D28-42DB-905B-02B8C8624382}">
      <dsp:nvSpPr>
        <dsp:cNvPr id="0" name=""/>
        <dsp:cNvSpPr/>
      </dsp:nvSpPr>
      <dsp:spPr>
        <a:xfrm>
          <a:off x="8735228" y="1269787"/>
          <a:ext cx="61979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1979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9029630" y="1265674"/>
        <a:ext cx="30989" cy="30989"/>
      </dsp:txXfrm>
    </dsp:sp>
    <dsp:sp modelId="{D952BAC4-06C0-47E3-AE87-54C27888E09A}">
      <dsp:nvSpPr>
        <dsp:cNvPr id="0" name=""/>
        <dsp:cNvSpPr/>
      </dsp:nvSpPr>
      <dsp:spPr>
        <a:xfrm>
          <a:off x="9355023" y="893797"/>
          <a:ext cx="1549488" cy="77474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KMCA10E</a:t>
          </a:r>
        </a:p>
      </dsp:txBody>
      <dsp:txXfrm>
        <a:off x="9377714" y="916488"/>
        <a:ext cx="1504106" cy="729362"/>
      </dsp:txXfrm>
    </dsp:sp>
    <dsp:sp modelId="{D37980DF-62E3-42E4-B943-DB729A585896}">
      <dsp:nvSpPr>
        <dsp:cNvPr id="0" name=""/>
        <dsp:cNvSpPr/>
      </dsp:nvSpPr>
      <dsp:spPr>
        <a:xfrm rot="3310531">
          <a:off x="4163891" y="2160743"/>
          <a:ext cx="108533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085333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679424" y="2144992"/>
        <a:ext cx="54266" cy="54266"/>
      </dsp:txXfrm>
    </dsp:sp>
    <dsp:sp modelId="{045D4825-BE5D-4008-A2DD-4E88CE9D4899}">
      <dsp:nvSpPr>
        <dsp:cNvPr id="0" name=""/>
        <dsp:cNvSpPr/>
      </dsp:nvSpPr>
      <dsp:spPr>
        <a:xfrm>
          <a:off x="5016455" y="2230231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Planlagt </a:t>
          </a:r>
          <a:r>
            <a:rPr lang="da-DK" sz="2000" kern="1200" dirty="0" err="1"/>
            <a:t>sectio</a:t>
          </a:r>
          <a:endParaRPr lang="da-DK" sz="2000" kern="1200" dirty="0"/>
        </a:p>
      </dsp:txBody>
      <dsp:txXfrm>
        <a:off x="5039146" y="2252922"/>
        <a:ext cx="1504106" cy="729362"/>
      </dsp:txXfrm>
    </dsp:sp>
    <dsp:sp modelId="{62F4873E-8B77-4653-8CC1-2484EAEEAA6C}">
      <dsp:nvSpPr>
        <dsp:cNvPr id="0" name=""/>
        <dsp:cNvSpPr/>
      </dsp:nvSpPr>
      <dsp:spPr>
        <a:xfrm rot="19457599">
          <a:off x="6494201" y="2383482"/>
          <a:ext cx="763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63280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6856759" y="2375782"/>
        <a:ext cx="38164" cy="38164"/>
      </dsp:txXfrm>
    </dsp:sp>
    <dsp:sp modelId="{392AE218-8F93-4FF3-A61D-93914C8A2D06}">
      <dsp:nvSpPr>
        <dsp:cNvPr id="0" name=""/>
        <dsp:cNvSpPr/>
      </dsp:nvSpPr>
      <dsp:spPr>
        <a:xfrm>
          <a:off x="7185739" y="1784753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Føder ved </a:t>
          </a:r>
          <a:r>
            <a:rPr lang="da-DK" sz="2000" kern="1200" dirty="0" err="1"/>
            <a:t>elektivt</a:t>
          </a:r>
          <a:r>
            <a:rPr lang="da-DK" sz="2000" kern="1200" dirty="0"/>
            <a:t> </a:t>
          </a:r>
          <a:r>
            <a:rPr lang="da-DK" sz="2000" kern="1200" dirty="0" err="1"/>
            <a:t>sectio</a:t>
          </a:r>
          <a:endParaRPr lang="da-DK" sz="2000" kern="1200" dirty="0"/>
        </a:p>
      </dsp:txBody>
      <dsp:txXfrm>
        <a:off x="7208430" y="1807444"/>
        <a:ext cx="1504106" cy="729362"/>
      </dsp:txXfrm>
    </dsp:sp>
    <dsp:sp modelId="{0C93DE28-1AA9-4921-929D-814F87779586}">
      <dsp:nvSpPr>
        <dsp:cNvPr id="0" name=""/>
        <dsp:cNvSpPr/>
      </dsp:nvSpPr>
      <dsp:spPr>
        <a:xfrm>
          <a:off x="8735228" y="2160743"/>
          <a:ext cx="61979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1979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9029630" y="2156630"/>
        <a:ext cx="30989" cy="30989"/>
      </dsp:txXfrm>
    </dsp:sp>
    <dsp:sp modelId="{A4192078-ACB3-4156-81AA-5E25C2CD910D}">
      <dsp:nvSpPr>
        <dsp:cNvPr id="0" name=""/>
        <dsp:cNvSpPr/>
      </dsp:nvSpPr>
      <dsp:spPr>
        <a:xfrm>
          <a:off x="9355023" y="1784753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KMCA10B</a:t>
          </a:r>
        </a:p>
      </dsp:txBody>
      <dsp:txXfrm>
        <a:off x="9377714" y="1807444"/>
        <a:ext cx="1504106" cy="729362"/>
      </dsp:txXfrm>
    </dsp:sp>
    <dsp:sp modelId="{ED56E3CE-70FA-4F31-8FBF-55651C6788B9}">
      <dsp:nvSpPr>
        <dsp:cNvPr id="0" name=""/>
        <dsp:cNvSpPr/>
      </dsp:nvSpPr>
      <dsp:spPr>
        <a:xfrm rot="2142401">
          <a:off x="6494201" y="2828960"/>
          <a:ext cx="763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63280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6856759" y="2821260"/>
        <a:ext cx="38164" cy="38164"/>
      </dsp:txXfrm>
    </dsp:sp>
    <dsp:sp modelId="{8134B88F-9D69-41DB-B9C1-C597228F4C48}">
      <dsp:nvSpPr>
        <dsp:cNvPr id="0" name=""/>
        <dsp:cNvSpPr/>
      </dsp:nvSpPr>
      <dsp:spPr>
        <a:xfrm>
          <a:off x="7185739" y="2675709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Føder ved akut </a:t>
          </a:r>
          <a:r>
            <a:rPr lang="da-DK" sz="2000" kern="1200" dirty="0" err="1"/>
            <a:t>sectio</a:t>
          </a:r>
          <a:endParaRPr lang="da-DK" sz="2000" kern="1200" dirty="0"/>
        </a:p>
      </dsp:txBody>
      <dsp:txXfrm>
        <a:off x="7208430" y="2698400"/>
        <a:ext cx="1504106" cy="729362"/>
      </dsp:txXfrm>
    </dsp:sp>
    <dsp:sp modelId="{8F15B8B0-3B77-43A1-A417-EF667886AFF6}">
      <dsp:nvSpPr>
        <dsp:cNvPr id="0" name=""/>
        <dsp:cNvSpPr/>
      </dsp:nvSpPr>
      <dsp:spPr>
        <a:xfrm>
          <a:off x="8735228" y="3051699"/>
          <a:ext cx="61979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1979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9029630" y="3047586"/>
        <a:ext cx="30989" cy="30989"/>
      </dsp:txXfrm>
    </dsp:sp>
    <dsp:sp modelId="{4852D289-9DE4-4BF1-8555-295563EC0634}">
      <dsp:nvSpPr>
        <dsp:cNvPr id="0" name=""/>
        <dsp:cNvSpPr/>
      </dsp:nvSpPr>
      <dsp:spPr>
        <a:xfrm>
          <a:off x="9355023" y="2675709"/>
          <a:ext cx="1549488" cy="77474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KMCA10D</a:t>
          </a:r>
        </a:p>
      </dsp:txBody>
      <dsp:txXfrm>
        <a:off x="9377714" y="2698400"/>
        <a:ext cx="1504106" cy="729362"/>
      </dsp:txXfrm>
    </dsp:sp>
    <dsp:sp modelId="{1CAB0F6B-056F-458E-A43F-8DC0B6F9ADCE}">
      <dsp:nvSpPr>
        <dsp:cNvPr id="0" name=""/>
        <dsp:cNvSpPr/>
      </dsp:nvSpPr>
      <dsp:spPr>
        <a:xfrm rot="4178665">
          <a:off x="1646367" y="4221079"/>
          <a:ext cx="178181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781813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/>
        </a:p>
      </dsp:txBody>
      <dsp:txXfrm>
        <a:off x="2492728" y="4187915"/>
        <a:ext cx="89090" cy="89090"/>
      </dsp:txXfrm>
    </dsp:sp>
    <dsp:sp modelId="{1F06E389-6EB9-4E18-AD76-4483BF30BC3F}">
      <dsp:nvSpPr>
        <dsp:cNvPr id="0" name=""/>
        <dsp:cNvSpPr/>
      </dsp:nvSpPr>
      <dsp:spPr>
        <a:xfrm>
          <a:off x="2847171" y="4680360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 err="1"/>
            <a:t>Uerkendt</a:t>
          </a:r>
          <a:endParaRPr lang="da-DK" sz="2000" kern="1200" dirty="0"/>
        </a:p>
      </dsp:txBody>
      <dsp:txXfrm>
        <a:off x="2869862" y="4703051"/>
        <a:ext cx="1504106" cy="729362"/>
      </dsp:txXfrm>
    </dsp:sp>
    <dsp:sp modelId="{1B4FD578-D0DB-40D9-95F3-9D92F7716F3E}">
      <dsp:nvSpPr>
        <dsp:cNvPr id="0" name=""/>
        <dsp:cNvSpPr/>
      </dsp:nvSpPr>
      <dsp:spPr>
        <a:xfrm rot="18770822">
          <a:off x="4250855" y="4722241"/>
          <a:ext cx="91140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91140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683772" y="4710838"/>
        <a:ext cx="45570" cy="45570"/>
      </dsp:txXfrm>
    </dsp:sp>
    <dsp:sp modelId="{A197A6D1-04B6-4FAF-BE1B-90BB87039CB3}">
      <dsp:nvSpPr>
        <dsp:cNvPr id="0" name=""/>
        <dsp:cNvSpPr/>
      </dsp:nvSpPr>
      <dsp:spPr>
        <a:xfrm>
          <a:off x="5016455" y="4012143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Vaginal fødsel besluttet</a:t>
          </a:r>
        </a:p>
      </dsp:txBody>
      <dsp:txXfrm>
        <a:off x="5039146" y="4034834"/>
        <a:ext cx="1504106" cy="729362"/>
      </dsp:txXfrm>
    </dsp:sp>
    <dsp:sp modelId="{A9C2F10E-81C7-4B38-9A3F-8C3B13ACFD35}">
      <dsp:nvSpPr>
        <dsp:cNvPr id="0" name=""/>
        <dsp:cNvSpPr/>
      </dsp:nvSpPr>
      <dsp:spPr>
        <a:xfrm rot="19457599">
          <a:off x="6494201" y="4165394"/>
          <a:ext cx="763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63280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6856759" y="4157694"/>
        <a:ext cx="38164" cy="38164"/>
      </dsp:txXfrm>
    </dsp:sp>
    <dsp:sp modelId="{3C4C6BC9-843D-4616-8DCC-5178BC60F2E5}">
      <dsp:nvSpPr>
        <dsp:cNvPr id="0" name=""/>
        <dsp:cNvSpPr/>
      </dsp:nvSpPr>
      <dsp:spPr>
        <a:xfrm>
          <a:off x="7185739" y="3566665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Føder vaginalt</a:t>
          </a:r>
        </a:p>
      </dsp:txBody>
      <dsp:txXfrm>
        <a:off x="7208430" y="3589356"/>
        <a:ext cx="1504106" cy="729362"/>
      </dsp:txXfrm>
    </dsp:sp>
    <dsp:sp modelId="{0B6EEA79-1DC7-4777-AAB3-337ABC614080}">
      <dsp:nvSpPr>
        <dsp:cNvPr id="0" name=""/>
        <dsp:cNvSpPr/>
      </dsp:nvSpPr>
      <dsp:spPr>
        <a:xfrm>
          <a:off x="8735228" y="3942655"/>
          <a:ext cx="61979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1979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9029630" y="3938542"/>
        <a:ext cx="30989" cy="30989"/>
      </dsp:txXfrm>
    </dsp:sp>
    <dsp:sp modelId="{74E512DE-E478-45A3-87CE-032D977F32CD}">
      <dsp:nvSpPr>
        <dsp:cNvPr id="0" name=""/>
        <dsp:cNvSpPr/>
      </dsp:nvSpPr>
      <dsp:spPr>
        <a:xfrm>
          <a:off x="9355023" y="3566665"/>
          <a:ext cx="1549488" cy="77474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Ingen </a:t>
          </a:r>
          <a:r>
            <a:rPr lang="da-DK" sz="2000" kern="1200" dirty="0" err="1"/>
            <a:t>sectiokode</a:t>
          </a:r>
          <a:endParaRPr lang="da-DK" sz="2000" kern="1200" dirty="0"/>
        </a:p>
      </dsp:txBody>
      <dsp:txXfrm>
        <a:off x="9377714" y="3589356"/>
        <a:ext cx="1504106" cy="729362"/>
      </dsp:txXfrm>
    </dsp:sp>
    <dsp:sp modelId="{101017BA-0EF7-42DA-B3B0-1C410B5230DA}">
      <dsp:nvSpPr>
        <dsp:cNvPr id="0" name=""/>
        <dsp:cNvSpPr/>
      </dsp:nvSpPr>
      <dsp:spPr>
        <a:xfrm rot="2142401">
          <a:off x="6494201" y="4610872"/>
          <a:ext cx="763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63280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6856759" y="4603172"/>
        <a:ext cx="38164" cy="38164"/>
      </dsp:txXfrm>
    </dsp:sp>
    <dsp:sp modelId="{BC012AA4-ACA8-4B7B-BB4F-1696C20A6DF5}">
      <dsp:nvSpPr>
        <dsp:cNvPr id="0" name=""/>
        <dsp:cNvSpPr/>
      </dsp:nvSpPr>
      <dsp:spPr>
        <a:xfrm>
          <a:off x="7185739" y="4457621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Føder ved akut </a:t>
          </a:r>
          <a:r>
            <a:rPr lang="da-DK" sz="2000" kern="1200" dirty="0" err="1"/>
            <a:t>sectio</a:t>
          </a:r>
          <a:endParaRPr lang="da-DK" sz="2000" kern="1200" dirty="0"/>
        </a:p>
      </dsp:txBody>
      <dsp:txXfrm>
        <a:off x="7208430" y="4480312"/>
        <a:ext cx="1504106" cy="729362"/>
      </dsp:txXfrm>
    </dsp:sp>
    <dsp:sp modelId="{A0F89262-AA93-4B8B-A929-B8F434BA99C8}">
      <dsp:nvSpPr>
        <dsp:cNvPr id="0" name=""/>
        <dsp:cNvSpPr/>
      </dsp:nvSpPr>
      <dsp:spPr>
        <a:xfrm>
          <a:off x="8735228" y="4833611"/>
          <a:ext cx="61979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1979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9029630" y="4829498"/>
        <a:ext cx="30989" cy="30989"/>
      </dsp:txXfrm>
    </dsp:sp>
    <dsp:sp modelId="{B2537B29-01B1-4964-81E2-E5BB68CEDC6E}">
      <dsp:nvSpPr>
        <dsp:cNvPr id="0" name=""/>
        <dsp:cNvSpPr/>
      </dsp:nvSpPr>
      <dsp:spPr>
        <a:xfrm>
          <a:off x="9355023" y="4457621"/>
          <a:ext cx="1549488" cy="77474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KMCA10E</a:t>
          </a:r>
        </a:p>
      </dsp:txBody>
      <dsp:txXfrm>
        <a:off x="9377714" y="4480312"/>
        <a:ext cx="1504106" cy="729362"/>
      </dsp:txXfrm>
    </dsp:sp>
    <dsp:sp modelId="{CEB7EEA5-42C6-4C0E-BFE7-445B1A4C5E7C}">
      <dsp:nvSpPr>
        <dsp:cNvPr id="0" name=""/>
        <dsp:cNvSpPr/>
      </dsp:nvSpPr>
      <dsp:spPr>
        <a:xfrm rot="2829178">
          <a:off x="4250855" y="5390458"/>
          <a:ext cx="91140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91140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683772" y="5379055"/>
        <a:ext cx="45570" cy="45570"/>
      </dsp:txXfrm>
    </dsp:sp>
    <dsp:sp modelId="{67A782DE-4146-4FD1-9FB1-CFA0C1E10130}">
      <dsp:nvSpPr>
        <dsp:cNvPr id="0" name=""/>
        <dsp:cNvSpPr/>
      </dsp:nvSpPr>
      <dsp:spPr>
        <a:xfrm>
          <a:off x="5016455" y="5348577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 err="1"/>
            <a:t>Sectio</a:t>
          </a:r>
          <a:r>
            <a:rPr lang="da-DK" sz="2000" kern="1200" dirty="0"/>
            <a:t> besluttet </a:t>
          </a:r>
        </a:p>
      </dsp:txBody>
      <dsp:txXfrm>
        <a:off x="5039146" y="5371268"/>
        <a:ext cx="1504106" cy="729362"/>
      </dsp:txXfrm>
    </dsp:sp>
    <dsp:sp modelId="{828D8CD5-1F78-4C89-8CB5-8FC5FB156257}">
      <dsp:nvSpPr>
        <dsp:cNvPr id="0" name=""/>
        <dsp:cNvSpPr/>
      </dsp:nvSpPr>
      <dsp:spPr>
        <a:xfrm rot="3510">
          <a:off x="6565943" y="5725988"/>
          <a:ext cx="278344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2783440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/>
        </a:p>
      </dsp:txBody>
      <dsp:txXfrm>
        <a:off x="7888077" y="5667783"/>
        <a:ext cx="139172" cy="139172"/>
      </dsp:txXfrm>
    </dsp:sp>
    <dsp:sp modelId="{F3CD72D6-7A25-40DB-ADD3-CA81970C5FAF}">
      <dsp:nvSpPr>
        <dsp:cNvPr id="0" name=""/>
        <dsp:cNvSpPr/>
      </dsp:nvSpPr>
      <dsp:spPr>
        <a:xfrm>
          <a:off x="9349383" y="5351418"/>
          <a:ext cx="1549488" cy="77474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KMCA10D</a:t>
          </a:r>
        </a:p>
      </dsp:txBody>
      <dsp:txXfrm>
        <a:off x="9372074" y="5374109"/>
        <a:ext cx="1504106" cy="7293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9F178-0371-4332-8747-67AF4E89C147}">
      <dsp:nvSpPr>
        <dsp:cNvPr id="0" name=""/>
        <dsp:cNvSpPr/>
      </dsp:nvSpPr>
      <dsp:spPr>
        <a:xfrm>
          <a:off x="677887" y="3009817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UK           (RGAD)</a:t>
          </a:r>
        </a:p>
      </dsp:txBody>
      <dsp:txXfrm>
        <a:off x="700578" y="3032508"/>
        <a:ext cx="1504106" cy="729362"/>
      </dsp:txXfrm>
    </dsp:sp>
    <dsp:sp modelId="{C65FFE17-39E8-40DB-99AD-7191F118D51B}">
      <dsp:nvSpPr>
        <dsp:cNvPr id="0" name=""/>
        <dsp:cNvSpPr/>
      </dsp:nvSpPr>
      <dsp:spPr>
        <a:xfrm rot="17421335">
          <a:off x="1646367" y="2550536"/>
          <a:ext cx="178181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781813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/>
        </a:p>
      </dsp:txBody>
      <dsp:txXfrm>
        <a:off x="2492728" y="2517373"/>
        <a:ext cx="89090" cy="89090"/>
      </dsp:txXfrm>
    </dsp:sp>
    <dsp:sp modelId="{7ECB23A7-19BA-4EA2-A1E4-A788E3F30B20}">
      <dsp:nvSpPr>
        <dsp:cNvPr id="0" name=""/>
        <dsp:cNvSpPr/>
      </dsp:nvSpPr>
      <dsp:spPr>
        <a:xfrm>
          <a:off x="2847171" y="1339275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Erkendt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000" kern="1200" dirty="0"/>
        </a:p>
      </dsp:txBody>
      <dsp:txXfrm>
        <a:off x="2869862" y="1361966"/>
        <a:ext cx="1504106" cy="729362"/>
      </dsp:txXfrm>
    </dsp:sp>
    <dsp:sp modelId="{C110F2CB-E3F1-47B8-817D-9AD6BF6BCAE6}">
      <dsp:nvSpPr>
        <dsp:cNvPr id="0" name=""/>
        <dsp:cNvSpPr/>
      </dsp:nvSpPr>
      <dsp:spPr>
        <a:xfrm rot="18289469">
          <a:off x="4163891" y="1269787"/>
          <a:ext cx="108533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085333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679424" y="1254036"/>
        <a:ext cx="54266" cy="54266"/>
      </dsp:txXfrm>
    </dsp:sp>
    <dsp:sp modelId="{0E702C2B-6D47-4572-A92A-837265CF1EAA}">
      <dsp:nvSpPr>
        <dsp:cNvPr id="0" name=""/>
        <dsp:cNvSpPr/>
      </dsp:nvSpPr>
      <dsp:spPr>
        <a:xfrm>
          <a:off x="5016455" y="448319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Planlagt vaginal fødsel</a:t>
          </a:r>
        </a:p>
      </dsp:txBody>
      <dsp:txXfrm>
        <a:off x="5039146" y="471010"/>
        <a:ext cx="1504106" cy="729362"/>
      </dsp:txXfrm>
    </dsp:sp>
    <dsp:sp modelId="{6F2C667A-5F78-4531-BE7C-DC723CADC426}">
      <dsp:nvSpPr>
        <dsp:cNvPr id="0" name=""/>
        <dsp:cNvSpPr/>
      </dsp:nvSpPr>
      <dsp:spPr>
        <a:xfrm rot="19457599">
          <a:off x="6494201" y="601570"/>
          <a:ext cx="763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63280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6856759" y="593870"/>
        <a:ext cx="38164" cy="38164"/>
      </dsp:txXfrm>
    </dsp:sp>
    <dsp:sp modelId="{81E11D75-38D6-42D1-9BF9-966DFA043B5F}">
      <dsp:nvSpPr>
        <dsp:cNvPr id="0" name=""/>
        <dsp:cNvSpPr/>
      </dsp:nvSpPr>
      <dsp:spPr>
        <a:xfrm>
          <a:off x="7185739" y="2841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Føder vaginalt</a:t>
          </a:r>
        </a:p>
      </dsp:txBody>
      <dsp:txXfrm>
        <a:off x="7208430" y="25532"/>
        <a:ext cx="1504106" cy="729362"/>
      </dsp:txXfrm>
    </dsp:sp>
    <dsp:sp modelId="{6BAC280C-1A86-4255-A5A4-4A689E03E53F}">
      <dsp:nvSpPr>
        <dsp:cNvPr id="0" name=""/>
        <dsp:cNvSpPr/>
      </dsp:nvSpPr>
      <dsp:spPr>
        <a:xfrm>
          <a:off x="8735228" y="378832"/>
          <a:ext cx="61979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1979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9029630" y="374718"/>
        <a:ext cx="30989" cy="30989"/>
      </dsp:txXfrm>
    </dsp:sp>
    <dsp:sp modelId="{C41F0488-034E-4DD7-8BE3-102097B595C1}">
      <dsp:nvSpPr>
        <dsp:cNvPr id="0" name=""/>
        <dsp:cNvSpPr/>
      </dsp:nvSpPr>
      <dsp:spPr>
        <a:xfrm>
          <a:off x="9355023" y="34079"/>
          <a:ext cx="1549488" cy="71226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Ingen </a:t>
          </a:r>
          <a:r>
            <a:rPr lang="da-DK" sz="2000" kern="1200" dirty="0" err="1"/>
            <a:t>sectiokode</a:t>
          </a:r>
          <a:endParaRPr lang="da-DK" sz="2000" kern="1200" dirty="0"/>
        </a:p>
      </dsp:txBody>
      <dsp:txXfrm>
        <a:off x="9375885" y="54941"/>
        <a:ext cx="1507764" cy="670544"/>
      </dsp:txXfrm>
    </dsp:sp>
    <dsp:sp modelId="{EFAFA978-2038-4A16-8A2C-80083F4E8355}">
      <dsp:nvSpPr>
        <dsp:cNvPr id="0" name=""/>
        <dsp:cNvSpPr/>
      </dsp:nvSpPr>
      <dsp:spPr>
        <a:xfrm rot="2142401">
          <a:off x="6494201" y="1047048"/>
          <a:ext cx="763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63280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6856759" y="1039348"/>
        <a:ext cx="38164" cy="38164"/>
      </dsp:txXfrm>
    </dsp:sp>
    <dsp:sp modelId="{6471EEB0-A23F-4EDE-8B26-37725B4B9CC6}">
      <dsp:nvSpPr>
        <dsp:cNvPr id="0" name=""/>
        <dsp:cNvSpPr/>
      </dsp:nvSpPr>
      <dsp:spPr>
        <a:xfrm>
          <a:off x="7185739" y="893797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Føder ved akut </a:t>
          </a:r>
          <a:r>
            <a:rPr lang="da-DK" sz="2000" kern="1200" dirty="0" err="1"/>
            <a:t>sectio</a:t>
          </a:r>
          <a:endParaRPr lang="da-DK" sz="2000" kern="1200" dirty="0"/>
        </a:p>
      </dsp:txBody>
      <dsp:txXfrm>
        <a:off x="7208430" y="916488"/>
        <a:ext cx="1504106" cy="729362"/>
      </dsp:txXfrm>
    </dsp:sp>
    <dsp:sp modelId="{554D8FE0-8D28-42DB-905B-02B8C8624382}">
      <dsp:nvSpPr>
        <dsp:cNvPr id="0" name=""/>
        <dsp:cNvSpPr/>
      </dsp:nvSpPr>
      <dsp:spPr>
        <a:xfrm>
          <a:off x="8735228" y="1269787"/>
          <a:ext cx="61979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1979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9029630" y="1265674"/>
        <a:ext cx="30989" cy="30989"/>
      </dsp:txXfrm>
    </dsp:sp>
    <dsp:sp modelId="{D952BAC4-06C0-47E3-AE87-54C27888E09A}">
      <dsp:nvSpPr>
        <dsp:cNvPr id="0" name=""/>
        <dsp:cNvSpPr/>
      </dsp:nvSpPr>
      <dsp:spPr>
        <a:xfrm>
          <a:off x="9355023" y="893797"/>
          <a:ext cx="1549488" cy="77474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KMCA10E</a:t>
          </a:r>
        </a:p>
      </dsp:txBody>
      <dsp:txXfrm>
        <a:off x="9377714" y="916488"/>
        <a:ext cx="1504106" cy="729362"/>
      </dsp:txXfrm>
    </dsp:sp>
    <dsp:sp modelId="{D37980DF-62E3-42E4-B943-DB729A585896}">
      <dsp:nvSpPr>
        <dsp:cNvPr id="0" name=""/>
        <dsp:cNvSpPr/>
      </dsp:nvSpPr>
      <dsp:spPr>
        <a:xfrm rot="3310531">
          <a:off x="4163891" y="2160743"/>
          <a:ext cx="108533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085333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679424" y="2144992"/>
        <a:ext cx="54266" cy="54266"/>
      </dsp:txXfrm>
    </dsp:sp>
    <dsp:sp modelId="{045D4825-BE5D-4008-A2DD-4E88CE9D4899}">
      <dsp:nvSpPr>
        <dsp:cNvPr id="0" name=""/>
        <dsp:cNvSpPr/>
      </dsp:nvSpPr>
      <dsp:spPr>
        <a:xfrm>
          <a:off x="5016455" y="2230231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Planlagt </a:t>
          </a:r>
          <a:r>
            <a:rPr lang="da-DK" sz="2000" kern="1200" dirty="0" err="1"/>
            <a:t>sectio</a:t>
          </a:r>
          <a:endParaRPr lang="da-DK" sz="2000" kern="1200" dirty="0"/>
        </a:p>
      </dsp:txBody>
      <dsp:txXfrm>
        <a:off x="5039146" y="2252922"/>
        <a:ext cx="1504106" cy="729362"/>
      </dsp:txXfrm>
    </dsp:sp>
    <dsp:sp modelId="{62F4873E-8B77-4653-8CC1-2484EAEEAA6C}">
      <dsp:nvSpPr>
        <dsp:cNvPr id="0" name=""/>
        <dsp:cNvSpPr/>
      </dsp:nvSpPr>
      <dsp:spPr>
        <a:xfrm rot="19457599">
          <a:off x="6494201" y="2383482"/>
          <a:ext cx="763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63280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6856759" y="2375782"/>
        <a:ext cx="38164" cy="38164"/>
      </dsp:txXfrm>
    </dsp:sp>
    <dsp:sp modelId="{392AE218-8F93-4FF3-A61D-93914C8A2D06}">
      <dsp:nvSpPr>
        <dsp:cNvPr id="0" name=""/>
        <dsp:cNvSpPr/>
      </dsp:nvSpPr>
      <dsp:spPr>
        <a:xfrm>
          <a:off x="7185739" y="1784753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Føder ved </a:t>
          </a:r>
          <a:r>
            <a:rPr lang="da-DK" sz="2000" kern="1200" dirty="0" err="1"/>
            <a:t>elektivt</a:t>
          </a:r>
          <a:r>
            <a:rPr lang="da-DK" sz="2000" kern="1200" dirty="0"/>
            <a:t> </a:t>
          </a:r>
          <a:r>
            <a:rPr lang="da-DK" sz="2000" kern="1200" dirty="0" err="1"/>
            <a:t>sectio</a:t>
          </a:r>
          <a:endParaRPr lang="da-DK" sz="2000" kern="1200" dirty="0"/>
        </a:p>
      </dsp:txBody>
      <dsp:txXfrm>
        <a:off x="7208430" y="1807444"/>
        <a:ext cx="1504106" cy="729362"/>
      </dsp:txXfrm>
    </dsp:sp>
    <dsp:sp modelId="{0C93DE28-1AA9-4921-929D-814F87779586}">
      <dsp:nvSpPr>
        <dsp:cNvPr id="0" name=""/>
        <dsp:cNvSpPr/>
      </dsp:nvSpPr>
      <dsp:spPr>
        <a:xfrm>
          <a:off x="8735228" y="2160743"/>
          <a:ext cx="61979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1979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9029630" y="2156630"/>
        <a:ext cx="30989" cy="30989"/>
      </dsp:txXfrm>
    </dsp:sp>
    <dsp:sp modelId="{A4192078-ACB3-4156-81AA-5E25C2CD910D}">
      <dsp:nvSpPr>
        <dsp:cNvPr id="0" name=""/>
        <dsp:cNvSpPr/>
      </dsp:nvSpPr>
      <dsp:spPr>
        <a:xfrm>
          <a:off x="9355023" y="1784753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KMCA10B</a:t>
          </a:r>
        </a:p>
      </dsp:txBody>
      <dsp:txXfrm>
        <a:off x="9377714" y="1807444"/>
        <a:ext cx="1504106" cy="729362"/>
      </dsp:txXfrm>
    </dsp:sp>
    <dsp:sp modelId="{ED56E3CE-70FA-4F31-8FBF-55651C6788B9}">
      <dsp:nvSpPr>
        <dsp:cNvPr id="0" name=""/>
        <dsp:cNvSpPr/>
      </dsp:nvSpPr>
      <dsp:spPr>
        <a:xfrm rot="2142401">
          <a:off x="6494201" y="2828960"/>
          <a:ext cx="763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63280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6856759" y="2821260"/>
        <a:ext cx="38164" cy="38164"/>
      </dsp:txXfrm>
    </dsp:sp>
    <dsp:sp modelId="{8134B88F-9D69-41DB-B9C1-C597228F4C48}">
      <dsp:nvSpPr>
        <dsp:cNvPr id="0" name=""/>
        <dsp:cNvSpPr/>
      </dsp:nvSpPr>
      <dsp:spPr>
        <a:xfrm>
          <a:off x="7185739" y="2675709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Føder ved akut </a:t>
          </a:r>
          <a:r>
            <a:rPr lang="da-DK" sz="2000" kern="1200" dirty="0" err="1"/>
            <a:t>sectio</a:t>
          </a:r>
          <a:endParaRPr lang="da-DK" sz="2000" kern="1200" dirty="0"/>
        </a:p>
      </dsp:txBody>
      <dsp:txXfrm>
        <a:off x="7208430" y="2698400"/>
        <a:ext cx="1504106" cy="729362"/>
      </dsp:txXfrm>
    </dsp:sp>
    <dsp:sp modelId="{8F15B8B0-3B77-43A1-A417-EF667886AFF6}">
      <dsp:nvSpPr>
        <dsp:cNvPr id="0" name=""/>
        <dsp:cNvSpPr/>
      </dsp:nvSpPr>
      <dsp:spPr>
        <a:xfrm>
          <a:off x="8735228" y="3051699"/>
          <a:ext cx="61979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1979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9029630" y="3047586"/>
        <a:ext cx="30989" cy="30989"/>
      </dsp:txXfrm>
    </dsp:sp>
    <dsp:sp modelId="{4852D289-9DE4-4BF1-8555-295563EC0634}">
      <dsp:nvSpPr>
        <dsp:cNvPr id="0" name=""/>
        <dsp:cNvSpPr/>
      </dsp:nvSpPr>
      <dsp:spPr>
        <a:xfrm>
          <a:off x="9355023" y="2675709"/>
          <a:ext cx="1549488" cy="77474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KMCA10D</a:t>
          </a:r>
        </a:p>
      </dsp:txBody>
      <dsp:txXfrm>
        <a:off x="9377714" y="2698400"/>
        <a:ext cx="1504106" cy="729362"/>
      </dsp:txXfrm>
    </dsp:sp>
    <dsp:sp modelId="{1CAB0F6B-056F-458E-A43F-8DC0B6F9ADCE}">
      <dsp:nvSpPr>
        <dsp:cNvPr id="0" name=""/>
        <dsp:cNvSpPr/>
      </dsp:nvSpPr>
      <dsp:spPr>
        <a:xfrm rot="4178665">
          <a:off x="1646367" y="4221079"/>
          <a:ext cx="178181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781813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/>
        </a:p>
      </dsp:txBody>
      <dsp:txXfrm>
        <a:off x="2492728" y="4187915"/>
        <a:ext cx="89090" cy="89090"/>
      </dsp:txXfrm>
    </dsp:sp>
    <dsp:sp modelId="{1F06E389-6EB9-4E18-AD76-4483BF30BC3F}">
      <dsp:nvSpPr>
        <dsp:cNvPr id="0" name=""/>
        <dsp:cNvSpPr/>
      </dsp:nvSpPr>
      <dsp:spPr>
        <a:xfrm>
          <a:off x="2847171" y="4680360"/>
          <a:ext cx="1549488" cy="77474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 err="1"/>
            <a:t>Uerkendt</a:t>
          </a:r>
          <a:r>
            <a:rPr lang="da-DK" sz="2000" kern="1200" dirty="0"/>
            <a:t>  DO641A</a:t>
          </a:r>
        </a:p>
      </dsp:txBody>
      <dsp:txXfrm>
        <a:off x="2869862" y="4703051"/>
        <a:ext cx="1504106" cy="729362"/>
      </dsp:txXfrm>
    </dsp:sp>
    <dsp:sp modelId="{1B4FD578-D0DB-40D9-95F3-9D92F7716F3E}">
      <dsp:nvSpPr>
        <dsp:cNvPr id="0" name=""/>
        <dsp:cNvSpPr/>
      </dsp:nvSpPr>
      <dsp:spPr>
        <a:xfrm rot="18770822">
          <a:off x="4250855" y="4722241"/>
          <a:ext cx="91140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91140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683772" y="4710838"/>
        <a:ext cx="45570" cy="45570"/>
      </dsp:txXfrm>
    </dsp:sp>
    <dsp:sp modelId="{A197A6D1-04B6-4FAF-BE1B-90BB87039CB3}">
      <dsp:nvSpPr>
        <dsp:cNvPr id="0" name=""/>
        <dsp:cNvSpPr/>
      </dsp:nvSpPr>
      <dsp:spPr>
        <a:xfrm>
          <a:off x="5016455" y="4012143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Vaginal fødsel besluttet</a:t>
          </a:r>
        </a:p>
      </dsp:txBody>
      <dsp:txXfrm>
        <a:off x="5039146" y="4034834"/>
        <a:ext cx="1504106" cy="729362"/>
      </dsp:txXfrm>
    </dsp:sp>
    <dsp:sp modelId="{A9C2F10E-81C7-4B38-9A3F-8C3B13ACFD35}">
      <dsp:nvSpPr>
        <dsp:cNvPr id="0" name=""/>
        <dsp:cNvSpPr/>
      </dsp:nvSpPr>
      <dsp:spPr>
        <a:xfrm rot="19457599">
          <a:off x="6494201" y="4165394"/>
          <a:ext cx="763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63280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6856759" y="4157694"/>
        <a:ext cx="38164" cy="38164"/>
      </dsp:txXfrm>
    </dsp:sp>
    <dsp:sp modelId="{3C4C6BC9-843D-4616-8DCC-5178BC60F2E5}">
      <dsp:nvSpPr>
        <dsp:cNvPr id="0" name=""/>
        <dsp:cNvSpPr/>
      </dsp:nvSpPr>
      <dsp:spPr>
        <a:xfrm>
          <a:off x="7185739" y="3566665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Føder vaginalt</a:t>
          </a:r>
        </a:p>
      </dsp:txBody>
      <dsp:txXfrm>
        <a:off x="7208430" y="3589356"/>
        <a:ext cx="1504106" cy="729362"/>
      </dsp:txXfrm>
    </dsp:sp>
    <dsp:sp modelId="{0B6EEA79-1DC7-4777-AAB3-337ABC614080}">
      <dsp:nvSpPr>
        <dsp:cNvPr id="0" name=""/>
        <dsp:cNvSpPr/>
      </dsp:nvSpPr>
      <dsp:spPr>
        <a:xfrm>
          <a:off x="8735228" y="3942655"/>
          <a:ext cx="61979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1979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9029630" y="3938542"/>
        <a:ext cx="30989" cy="30989"/>
      </dsp:txXfrm>
    </dsp:sp>
    <dsp:sp modelId="{74E512DE-E478-45A3-87CE-032D977F32CD}">
      <dsp:nvSpPr>
        <dsp:cNvPr id="0" name=""/>
        <dsp:cNvSpPr/>
      </dsp:nvSpPr>
      <dsp:spPr>
        <a:xfrm>
          <a:off x="9355023" y="3566665"/>
          <a:ext cx="1549488" cy="77474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Ingen </a:t>
          </a:r>
          <a:r>
            <a:rPr lang="da-DK" sz="2000" kern="1200" dirty="0" err="1"/>
            <a:t>sectiokode</a:t>
          </a:r>
          <a:endParaRPr lang="da-DK" sz="2000" kern="1200" dirty="0"/>
        </a:p>
      </dsp:txBody>
      <dsp:txXfrm>
        <a:off x="9377714" y="3589356"/>
        <a:ext cx="1504106" cy="729362"/>
      </dsp:txXfrm>
    </dsp:sp>
    <dsp:sp modelId="{101017BA-0EF7-42DA-B3B0-1C410B5230DA}">
      <dsp:nvSpPr>
        <dsp:cNvPr id="0" name=""/>
        <dsp:cNvSpPr/>
      </dsp:nvSpPr>
      <dsp:spPr>
        <a:xfrm rot="2142401">
          <a:off x="6494201" y="4610872"/>
          <a:ext cx="763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63280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6856759" y="4603172"/>
        <a:ext cx="38164" cy="38164"/>
      </dsp:txXfrm>
    </dsp:sp>
    <dsp:sp modelId="{BC012AA4-ACA8-4B7B-BB4F-1696C20A6DF5}">
      <dsp:nvSpPr>
        <dsp:cNvPr id="0" name=""/>
        <dsp:cNvSpPr/>
      </dsp:nvSpPr>
      <dsp:spPr>
        <a:xfrm>
          <a:off x="7185739" y="4457621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Føder ved akut </a:t>
          </a:r>
          <a:r>
            <a:rPr lang="da-DK" sz="2000" kern="1200" dirty="0" err="1"/>
            <a:t>sectio</a:t>
          </a:r>
          <a:endParaRPr lang="da-DK" sz="2000" kern="1200" dirty="0"/>
        </a:p>
      </dsp:txBody>
      <dsp:txXfrm>
        <a:off x="7208430" y="4480312"/>
        <a:ext cx="1504106" cy="729362"/>
      </dsp:txXfrm>
    </dsp:sp>
    <dsp:sp modelId="{A0F89262-AA93-4B8B-A929-B8F434BA99C8}">
      <dsp:nvSpPr>
        <dsp:cNvPr id="0" name=""/>
        <dsp:cNvSpPr/>
      </dsp:nvSpPr>
      <dsp:spPr>
        <a:xfrm>
          <a:off x="8735228" y="4833611"/>
          <a:ext cx="61979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1979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9029630" y="4829498"/>
        <a:ext cx="30989" cy="30989"/>
      </dsp:txXfrm>
    </dsp:sp>
    <dsp:sp modelId="{B2537B29-01B1-4964-81E2-E5BB68CEDC6E}">
      <dsp:nvSpPr>
        <dsp:cNvPr id="0" name=""/>
        <dsp:cNvSpPr/>
      </dsp:nvSpPr>
      <dsp:spPr>
        <a:xfrm>
          <a:off x="9355023" y="4457621"/>
          <a:ext cx="1549488" cy="77474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KMCA10E</a:t>
          </a:r>
        </a:p>
      </dsp:txBody>
      <dsp:txXfrm>
        <a:off x="9377714" y="4480312"/>
        <a:ext cx="1504106" cy="729362"/>
      </dsp:txXfrm>
    </dsp:sp>
    <dsp:sp modelId="{CEB7EEA5-42C6-4C0E-BFE7-445B1A4C5E7C}">
      <dsp:nvSpPr>
        <dsp:cNvPr id="0" name=""/>
        <dsp:cNvSpPr/>
      </dsp:nvSpPr>
      <dsp:spPr>
        <a:xfrm rot="2829178">
          <a:off x="4250855" y="5390458"/>
          <a:ext cx="91140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91140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683772" y="5379055"/>
        <a:ext cx="45570" cy="45570"/>
      </dsp:txXfrm>
    </dsp:sp>
    <dsp:sp modelId="{67A782DE-4146-4FD1-9FB1-CFA0C1E10130}">
      <dsp:nvSpPr>
        <dsp:cNvPr id="0" name=""/>
        <dsp:cNvSpPr/>
      </dsp:nvSpPr>
      <dsp:spPr>
        <a:xfrm>
          <a:off x="5016455" y="5348577"/>
          <a:ext cx="1549488" cy="774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 err="1"/>
            <a:t>Sectio</a:t>
          </a:r>
          <a:r>
            <a:rPr lang="da-DK" sz="2000" kern="1200" dirty="0"/>
            <a:t> besluttet </a:t>
          </a:r>
        </a:p>
      </dsp:txBody>
      <dsp:txXfrm>
        <a:off x="5039146" y="5371268"/>
        <a:ext cx="1504106" cy="729362"/>
      </dsp:txXfrm>
    </dsp:sp>
    <dsp:sp modelId="{828D8CD5-1F78-4C89-8CB5-8FC5FB156257}">
      <dsp:nvSpPr>
        <dsp:cNvPr id="0" name=""/>
        <dsp:cNvSpPr/>
      </dsp:nvSpPr>
      <dsp:spPr>
        <a:xfrm rot="3510">
          <a:off x="6565943" y="5725988"/>
          <a:ext cx="278344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2783440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/>
        </a:p>
      </dsp:txBody>
      <dsp:txXfrm>
        <a:off x="7888077" y="5667783"/>
        <a:ext cx="139172" cy="139172"/>
      </dsp:txXfrm>
    </dsp:sp>
    <dsp:sp modelId="{F3CD72D6-7A25-40DB-ADD3-CA81970C5FAF}">
      <dsp:nvSpPr>
        <dsp:cNvPr id="0" name=""/>
        <dsp:cNvSpPr/>
      </dsp:nvSpPr>
      <dsp:spPr>
        <a:xfrm>
          <a:off x="9349383" y="5351418"/>
          <a:ext cx="1549488" cy="77474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KMCA10E</a:t>
          </a:r>
        </a:p>
      </dsp:txBody>
      <dsp:txXfrm>
        <a:off x="9372074" y="5374109"/>
        <a:ext cx="1504106" cy="729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7B806-6D18-4E8F-9528-291794C42B4D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4CA28-DBD1-404E-B9D1-FD418FFA8E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874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098B-CA83-4498-99EA-E83591354D63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E65A-C3A4-486D-867F-753C044BC4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146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098B-CA83-4498-99EA-E83591354D63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E65A-C3A4-486D-867F-753C044BC4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413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098B-CA83-4498-99EA-E83591354D63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E65A-C3A4-486D-867F-753C044BC4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5673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695-BB5B-3649-8961-26CAD02C2C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D673-7CE3-454B-AC8C-C7F377BEA9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52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695-BB5B-3649-8961-26CAD02C2C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D673-7CE3-454B-AC8C-C7F377BEA9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328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695-BB5B-3649-8961-26CAD02C2C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D673-7CE3-454B-AC8C-C7F377BEA9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40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695-BB5B-3649-8961-26CAD02C2C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D673-7CE3-454B-AC8C-C7F377BEA9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22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695-BB5B-3649-8961-26CAD02C2C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D673-7CE3-454B-AC8C-C7F377BEA9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402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695-BB5B-3649-8961-26CAD02C2C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D673-7CE3-454B-AC8C-C7F377BEA9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43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695-BB5B-3649-8961-26CAD02C2C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D673-7CE3-454B-AC8C-C7F377BEA9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80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695-BB5B-3649-8961-26CAD02C2C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D673-7CE3-454B-AC8C-C7F377BEA9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2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098B-CA83-4498-99EA-E83591354D63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E65A-C3A4-486D-867F-753C044BC4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56831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695-BB5B-3649-8961-26CAD02C2C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D673-7CE3-454B-AC8C-C7F377BEA9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724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695-BB5B-3649-8961-26CAD02C2C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D673-7CE3-454B-AC8C-C7F377BEA9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024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695-BB5B-3649-8961-26CAD02C2C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D673-7CE3-454B-AC8C-C7F377BEA9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546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3FED-858C-4BC2-8932-8AE728ADF5AA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01-04-2019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5913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n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2B1E-D2C9-4C3E-B589-A06F752F813A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01-04-2019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8881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8F89-36F6-41AE-888B-29556AEB2ECA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01-04-2019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719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73A7-30BB-415B-8F51-34F99C8C9327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01-04-2019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842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D552-26A5-4A3A-B90B-C41F62DE4E6C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01-04-2019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0047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E308-5B56-40F2-A0D9-21DF529A59E2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01-04-2019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365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7A91-1EAF-481E-AC5F-C60B44547EBB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01-04-2019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95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098B-CA83-4498-99EA-E83591354D63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E65A-C3A4-486D-867F-753C044BC4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77481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844A-67E1-4DF0-84C9-239CF833E984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01-04-2019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472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256-8247-4C89-AB2C-C59AE519B0C4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01-04-2019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81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DCB-BD75-4DC3-82DE-114DE956BD59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01-04-2019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468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C9B1-1BE7-43BD-A244-81E7033C1EBD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01-04-2019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41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098B-CA83-4498-99EA-E83591354D63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E65A-C3A4-486D-867F-753C044BC4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556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098B-CA83-4498-99EA-E83591354D63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E65A-C3A4-486D-867F-753C044BC4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699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098B-CA83-4498-99EA-E83591354D63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E65A-C3A4-486D-867F-753C044BC4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066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098B-CA83-4498-99EA-E83591354D63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E65A-C3A4-486D-867F-753C044BC4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354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098B-CA83-4498-99EA-E83591354D63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E65A-C3A4-486D-867F-753C044BC4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26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098B-CA83-4498-99EA-E83591354D63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E65A-C3A4-486D-867F-753C044BC4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059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4098B-CA83-4498-99EA-E83591354D63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1E65A-C3A4-486D-867F-753C044BC4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408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7DF2695-BB5B-3649-8961-26CAD02C2C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470D673-7CE3-454B-AC8C-C7F377BEA9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86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6BEF4-E827-44F2-B9A7-D46720B59AA8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01-04-2019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95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95" y="-1"/>
            <a:ext cx="10923685" cy="680807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1537" y="552721"/>
            <a:ext cx="9144000" cy="1470712"/>
          </a:xfrm>
        </p:spPr>
        <p:txBody>
          <a:bodyPr>
            <a:normAutofit fontScale="90000"/>
          </a:bodyPr>
          <a:lstStyle/>
          <a:p>
            <a:r>
              <a:rPr lang="da-DK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Underkropspræsentation</a:t>
            </a:r>
            <a:br>
              <a:rPr lang="da-DK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da-DK" sz="49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Fødsel med og uden </a:t>
            </a:r>
            <a:r>
              <a:rPr lang="da-DK" sz="49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sectio</a:t>
            </a:r>
            <a:endParaRPr lang="da-DK" sz="49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621537" y="2202666"/>
            <a:ext cx="9144000" cy="1655762"/>
          </a:xfrm>
        </p:spPr>
        <p:txBody>
          <a:bodyPr>
            <a:noAutofit/>
          </a:bodyPr>
          <a:lstStyle/>
          <a:p>
            <a:r>
              <a:rPr lang="da-DK" sz="4400" b="1" dirty="0"/>
              <a:t>Nye retningslinjer for kodning?</a:t>
            </a:r>
          </a:p>
          <a:p>
            <a:endParaRPr lang="da-DK" sz="3200" dirty="0"/>
          </a:p>
          <a:p>
            <a:endParaRPr lang="da-DK" sz="3200" dirty="0"/>
          </a:p>
          <a:p>
            <a:endParaRPr lang="da-DK" sz="3200" dirty="0"/>
          </a:p>
          <a:p>
            <a:endParaRPr lang="da-DK" sz="3200" dirty="0"/>
          </a:p>
          <a:p>
            <a:r>
              <a:rPr lang="da-DK" sz="3200" dirty="0"/>
              <a:t>Lone Krebs og Lene Friis Eskildsen</a:t>
            </a:r>
          </a:p>
          <a:p>
            <a:r>
              <a:rPr lang="da-DK" sz="3200" dirty="0"/>
              <a:t>Obstetrisk kodemøde 21. marts 2019</a:t>
            </a:r>
          </a:p>
        </p:txBody>
      </p:sp>
    </p:spTree>
    <p:extLst>
      <p:ext uri="{BB962C8B-B14F-4D97-AF65-F5344CB8AC3E}">
        <p14:creationId xmlns:p14="http://schemas.microsoft.com/office/powerpoint/2010/main" val="827710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47017"/>
              </p:ext>
            </p:extLst>
          </p:nvPr>
        </p:nvGraphicFramePr>
        <p:xfrm>
          <a:off x="480811" y="412750"/>
          <a:ext cx="11582400" cy="612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837127" y="1120462"/>
            <a:ext cx="2406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/>
              <a:t>Ny anbefaling?</a:t>
            </a:r>
          </a:p>
        </p:txBody>
      </p:sp>
    </p:spTree>
    <p:extLst>
      <p:ext uri="{BB962C8B-B14F-4D97-AF65-F5344CB8AC3E}">
        <p14:creationId xmlns:p14="http://schemas.microsoft.com/office/powerpoint/2010/main" val="1623739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Særlige situationer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600201"/>
            <a:ext cx="11155680" cy="4525963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Akut </a:t>
            </a:r>
            <a:r>
              <a:rPr lang="da-DK" dirty="0" err="1"/>
              <a:t>sectio</a:t>
            </a:r>
            <a:r>
              <a:rPr lang="da-DK" dirty="0"/>
              <a:t> før fødsel (f.eks.) </a:t>
            </a:r>
            <a:r>
              <a:rPr lang="da-DK" dirty="0" err="1"/>
              <a:t>præeklampsi</a:t>
            </a:r>
            <a:r>
              <a:rPr lang="da-DK" dirty="0"/>
              <a:t>, blødning:	KMCA10A</a:t>
            </a:r>
          </a:p>
          <a:p>
            <a:pPr marL="0" indent="0">
              <a:buNone/>
            </a:pPr>
            <a:r>
              <a:rPr lang="da-DK" dirty="0" err="1"/>
              <a:t>Elektivt</a:t>
            </a:r>
            <a:r>
              <a:rPr lang="da-DK" dirty="0"/>
              <a:t> </a:t>
            </a:r>
            <a:r>
              <a:rPr lang="da-DK" dirty="0" err="1"/>
              <a:t>sectio</a:t>
            </a:r>
            <a:r>
              <a:rPr lang="da-DK" dirty="0"/>
              <a:t>, hvor indikationen er en anden end UK:	KMCA10B</a:t>
            </a:r>
          </a:p>
          <a:p>
            <a:pPr marL="0" indent="0">
              <a:buNone/>
            </a:pPr>
            <a:r>
              <a:rPr lang="da-DK" dirty="0"/>
              <a:t>I disse situationer skal der </a:t>
            </a:r>
            <a:r>
              <a:rPr lang="da-DK" u="sng" dirty="0"/>
              <a:t>ikke</a:t>
            </a:r>
            <a:r>
              <a:rPr lang="da-DK" dirty="0"/>
              <a:t> angives DO321 eller DO641 som indikation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203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da-DK" sz="5400" b="1" dirty="0">
                <a:solidFill>
                  <a:srgbClr val="C00000"/>
                </a:solidFill>
              </a:rPr>
            </a:br>
            <a:r>
              <a:rPr lang="da-DK" sz="5400" b="1" dirty="0">
                <a:solidFill>
                  <a:schemeClr val="accent1">
                    <a:lumMod val="50000"/>
                  </a:schemeClr>
                </a:solidFill>
              </a:rPr>
              <a:t>Underkropspræsentation</a:t>
            </a:r>
            <a:br>
              <a:rPr lang="da-DK" sz="5400" b="1" dirty="0">
                <a:solidFill>
                  <a:srgbClr val="C00000"/>
                </a:solidFill>
              </a:rPr>
            </a:br>
            <a:r>
              <a:rPr lang="da-DK" sz="3600" b="1" dirty="0"/>
              <a:t>3-4% af fødsler til terminen</a:t>
            </a:r>
            <a:br>
              <a:rPr lang="da-DK" sz="5400" b="1" dirty="0">
                <a:solidFill>
                  <a:srgbClr val="C00000"/>
                </a:solidFill>
              </a:rPr>
            </a:br>
            <a:endParaRPr lang="da-DK" sz="5400" b="1" dirty="0">
              <a:solidFill>
                <a:srgbClr val="C0000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2169994"/>
            <a:ext cx="10972800" cy="3956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 </a:t>
            </a:r>
            <a:r>
              <a:rPr lang="da-DK" b="1" dirty="0"/>
              <a:t> 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732" y="1615003"/>
            <a:ext cx="7787954" cy="510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662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114409"/>
              </p:ext>
            </p:extLst>
          </p:nvPr>
        </p:nvGraphicFramePr>
        <p:xfrm>
          <a:off x="480811" y="412750"/>
          <a:ext cx="11582400" cy="612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631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Klinisk relevante spørgsmål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a-DK" dirty="0"/>
              <a:t>Hvad er udfaldet efter planlagt vaginal fødsel sammenlignet med </a:t>
            </a:r>
            <a:r>
              <a:rPr lang="da-DK" dirty="0" err="1"/>
              <a:t>elektivt</a:t>
            </a:r>
            <a:r>
              <a:rPr lang="da-DK" dirty="0"/>
              <a:t> </a:t>
            </a:r>
            <a:r>
              <a:rPr lang="da-DK" dirty="0" err="1"/>
              <a:t>sectio</a:t>
            </a:r>
            <a:r>
              <a:rPr lang="da-DK" dirty="0"/>
              <a:t> hos kvinder hvor UK er erkendt inden fødslen? 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Hvad er udfaldet for dem der stiler mod vaginal fødsel sammenlignet med akut </a:t>
            </a:r>
            <a:r>
              <a:rPr lang="da-DK" dirty="0" err="1"/>
              <a:t>sectio</a:t>
            </a:r>
            <a:r>
              <a:rPr lang="da-DK" dirty="0"/>
              <a:t> kvinder, hvor UK erkendes efter fødslen er startet? </a:t>
            </a:r>
          </a:p>
          <a:p>
            <a:pPr marL="514350" indent="-514350">
              <a:buFont typeface="+mj-lt"/>
              <a:buAutoNum type="arabicPeriod"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03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655233"/>
              </p:ext>
            </p:extLst>
          </p:nvPr>
        </p:nvGraphicFramePr>
        <p:xfrm>
          <a:off x="480811" y="412750"/>
          <a:ext cx="11582400" cy="612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" name="Opad-nedadgående pil 1"/>
          <p:cNvSpPr/>
          <p:nvPr/>
        </p:nvSpPr>
        <p:spPr>
          <a:xfrm>
            <a:off x="7199290" y="1777284"/>
            <a:ext cx="412124" cy="1017432"/>
          </a:xfrm>
          <a:prstGeom prst="up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18854" y="5215944"/>
            <a:ext cx="475529" cy="7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532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Definition af intenderet fødselsmåde</a:t>
            </a:r>
            <a:br>
              <a:rPr lang="da-DK" dirty="0">
                <a:solidFill>
                  <a:srgbClr val="002060"/>
                </a:solidFill>
              </a:rPr>
            </a:br>
            <a:r>
              <a:rPr lang="da-DK" dirty="0">
                <a:solidFill>
                  <a:srgbClr val="002060"/>
                </a:solidFill>
              </a:rPr>
              <a:t>Nuværende koder</a:t>
            </a:r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81737"/>
            <a:ext cx="11128509" cy="3015266"/>
          </a:xfrm>
          <a:prstGeom prst="rect">
            <a:avLst/>
          </a:prstGeom>
        </p:spPr>
      </p:pic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54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Fosterpræsentation  RGAD* (</a:t>
            </a:r>
            <a:r>
              <a:rPr lang="da-DK" dirty="0" err="1"/>
              <a:t>tidl</a:t>
            </a:r>
            <a:r>
              <a:rPr lang="da-DK" dirty="0"/>
              <a:t> DUP)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da-DK" sz="1800" dirty="0">
                <a:solidFill>
                  <a:prstClr val="black"/>
                </a:solidFill>
              </a:rPr>
              <a:t>Regelmæssig baghovedstilling	RGAD01  	 	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>
                <a:solidFill>
                  <a:prstClr val="black"/>
                </a:solidFill>
              </a:rPr>
              <a:t>Uregelmæssig baghovedstilling	RGAD02  	 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>
                <a:solidFill>
                  <a:prstClr val="black"/>
                </a:solidFill>
              </a:rPr>
              <a:t>Dyb tværstand			RGAD03  	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 err="1">
                <a:solidFill>
                  <a:prstClr val="black"/>
                </a:solidFill>
              </a:rPr>
              <a:t>Forissepræsentation</a:t>
            </a:r>
            <a:r>
              <a:rPr lang="da-DK" sz="1800" dirty="0">
                <a:solidFill>
                  <a:prstClr val="black"/>
                </a:solidFill>
              </a:rPr>
              <a:t>		RGAD04  	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>
                <a:solidFill>
                  <a:prstClr val="black"/>
                </a:solidFill>
              </a:rPr>
              <a:t>Pandepræsentation			RGAD05  	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>
                <a:solidFill>
                  <a:prstClr val="black"/>
                </a:solidFill>
              </a:rPr>
              <a:t>Ansigtspræsentation		RGAD 06  	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>
                <a:solidFill>
                  <a:srgbClr val="FF0000"/>
                </a:solidFill>
              </a:rPr>
              <a:t>Ren sædepræsentation		RGAD07  	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>
                <a:solidFill>
                  <a:srgbClr val="FF0000"/>
                </a:solidFill>
              </a:rPr>
              <a:t>Fuldstændig sæde-fod-præsentation	RGAD08  	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>
                <a:solidFill>
                  <a:srgbClr val="FF0000"/>
                </a:solidFill>
              </a:rPr>
              <a:t>Ufuldstændig sæde-fod-præsentation	RGAD09  	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>
                <a:solidFill>
                  <a:srgbClr val="FF0000"/>
                </a:solidFill>
              </a:rPr>
              <a:t>Fodpræsentation			RGAD10  	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>
                <a:solidFill>
                  <a:srgbClr val="FF0000"/>
                </a:solidFill>
              </a:rPr>
              <a:t>Anden underkropspræsentation	RGAD11  </a:t>
            </a:r>
            <a:r>
              <a:rPr lang="da-DK" sz="1800" dirty="0">
                <a:solidFill>
                  <a:prstClr val="black"/>
                </a:solidFill>
              </a:rPr>
              <a:t>	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>
                <a:solidFill>
                  <a:prstClr val="black"/>
                </a:solidFill>
              </a:rPr>
              <a:t>Tværleje/</a:t>
            </a:r>
            <a:r>
              <a:rPr lang="da-DK" sz="1800" dirty="0" err="1">
                <a:solidFill>
                  <a:prstClr val="black"/>
                </a:solidFill>
              </a:rPr>
              <a:t>skråleje</a:t>
            </a:r>
            <a:r>
              <a:rPr lang="da-DK" sz="1800" dirty="0">
                <a:solidFill>
                  <a:prstClr val="black"/>
                </a:solidFill>
              </a:rPr>
              <a:t>			RGAD12  	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>
                <a:solidFill>
                  <a:prstClr val="black"/>
                </a:solidFill>
              </a:rPr>
              <a:t>Høj lige stand			RGAD13  	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 err="1">
                <a:solidFill>
                  <a:prstClr val="black"/>
                </a:solidFill>
              </a:rPr>
              <a:t>Asynklitisk</a:t>
            </a:r>
            <a:r>
              <a:rPr lang="da-DK" sz="1800" dirty="0">
                <a:solidFill>
                  <a:prstClr val="black"/>
                </a:solidFill>
              </a:rPr>
              <a:t> hovedpræsentation	RGAD14  	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>
                <a:solidFill>
                  <a:prstClr val="black"/>
                </a:solidFill>
              </a:rPr>
              <a:t>Uspecificeret hovedpræsentation	RGAD15  	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>
                <a:solidFill>
                  <a:srgbClr val="FF0000"/>
                </a:solidFill>
              </a:rPr>
              <a:t>Uspecificeret underkropspræsentation	RGAD16  	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/>
              <a:t>Fosterpræsentation </a:t>
            </a:r>
            <a:r>
              <a:rPr lang="da-DK" sz="1800"/>
              <a:t>uden specifikation	</a:t>
            </a:r>
            <a:r>
              <a:rPr lang="da-DK" sz="1800">
                <a:solidFill>
                  <a:prstClr val="black"/>
                </a:solidFill>
              </a:rPr>
              <a:t>RGAD</a:t>
            </a:r>
            <a:r>
              <a:rPr lang="da-DK" sz="1800"/>
              <a:t>99  </a:t>
            </a:r>
            <a:r>
              <a:rPr lang="da-DK" sz="1800" dirty="0">
                <a:solidFill>
                  <a:srgbClr val="FF0000"/>
                </a:solidFill>
              </a:rPr>
              <a:t>	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89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Præsentation som indikation for indgreb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626327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Under graviditeten</a:t>
            </a:r>
          </a:p>
          <a:p>
            <a:r>
              <a:rPr lang="da-DK" dirty="0"/>
              <a:t>DO320 Underkropspræsentation</a:t>
            </a:r>
          </a:p>
          <a:p>
            <a:pPr marL="0" indent="0">
              <a:buNone/>
            </a:pPr>
            <a:r>
              <a:rPr lang="da-DK" dirty="0"/>
              <a:t>Under fødslen</a:t>
            </a:r>
          </a:p>
          <a:p>
            <a:r>
              <a:rPr lang="da-DK" dirty="0"/>
              <a:t>DO641 Underkropspræsentation</a:t>
            </a:r>
          </a:p>
          <a:p>
            <a:r>
              <a:rPr lang="da-DK" dirty="0"/>
              <a:t>DO641A  </a:t>
            </a:r>
            <a:r>
              <a:rPr lang="da-DK" dirty="0" err="1"/>
              <a:t>Uerkendt</a:t>
            </a:r>
            <a:r>
              <a:rPr lang="da-DK" dirty="0"/>
              <a:t> underkropspræsentation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353134"/>
              </p:ext>
            </p:extLst>
          </p:nvPr>
        </p:nvGraphicFramePr>
        <p:xfrm>
          <a:off x="480811" y="412750"/>
          <a:ext cx="11582400" cy="612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0127-D1AE-4F0E-A0A4-3E3A0C256DB7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11545716" y="5706865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?</a:t>
            </a:r>
          </a:p>
        </p:txBody>
      </p:sp>
      <p:sp>
        <p:nvSpPr>
          <p:cNvPr id="2" name="Tekstfelt 1"/>
          <p:cNvSpPr txBox="1"/>
          <p:nvPr/>
        </p:nvSpPr>
        <p:spPr>
          <a:xfrm>
            <a:off x="480811" y="592428"/>
            <a:ext cx="3576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/>
              <a:t>Nuværende anbefaling</a:t>
            </a:r>
          </a:p>
        </p:txBody>
      </p:sp>
    </p:spTree>
    <p:extLst>
      <p:ext uri="{BB962C8B-B14F-4D97-AF65-F5344CB8AC3E}">
        <p14:creationId xmlns:p14="http://schemas.microsoft.com/office/powerpoint/2010/main" val="2567220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282</Words>
  <Application>Microsoft Office PowerPoint</Application>
  <PresentationFormat>Widescreen</PresentationFormat>
  <Paragraphs>121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Office Theme</vt:lpstr>
      <vt:lpstr>Kontortema</vt:lpstr>
      <vt:lpstr>Underkropspræsentation Fødsel med og uden sectio</vt:lpstr>
      <vt:lpstr> Underkropspræsentation 3-4% af fødsler til terminen </vt:lpstr>
      <vt:lpstr>PowerPoint-præsentation</vt:lpstr>
      <vt:lpstr>Klinisk relevante spørgsmål</vt:lpstr>
      <vt:lpstr>PowerPoint-præsentation</vt:lpstr>
      <vt:lpstr>Definition af intenderet fødselsmåde Nuværende koder</vt:lpstr>
      <vt:lpstr>Fosterpræsentation  RGAD* (tidl DUP)</vt:lpstr>
      <vt:lpstr>Præsentation som indikation for indgreb</vt:lpstr>
      <vt:lpstr>PowerPoint-præsentation</vt:lpstr>
      <vt:lpstr>PowerPoint-præsentation</vt:lpstr>
      <vt:lpstr>Særlige situationer</vt:lpstr>
    </vt:vector>
  </TitlesOfParts>
  <Company>Region Sjaelland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Lone Krebs</dc:creator>
  <cp:lastModifiedBy>Lene Friis Eskildsen</cp:lastModifiedBy>
  <cp:revision>26</cp:revision>
  <dcterms:created xsi:type="dcterms:W3CDTF">2017-03-30T06:37:02Z</dcterms:created>
  <dcterms:modified xsi:type="dcterms:W3CDTF">2019-04-01T06:47:02Z</dcterms:modified>
</cp:coreProperties>
</file>