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handoutMasterIdLst>
    <p:handoutMasterId r:id="rId10"/>
  </p:handoutMasterIdLst>
  <p:sldIdLst>
    <p:sldId id="267" r:id="rId2"/>
    <p:sldId id="256" r:id="rId3"/>
    <p:sldId id="257" r:id="rId4"/>
    <p:sldId id="295" r:id="rId5"/>
    <p:sldId id="296" r:id="rId6"/>
    <p:sldId id="298" r:id="rId7"/>
    <p:sldId id="289" r:id="rId8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veig Sørensen" initials="SS" lastIdx="1" clrIdx="0">
    <p:extLst>
      <p:ext uri="{19B8F6BF-5375-455C-9EA6-DF929625EA0E}">
        <p15:presenceInfo xmlns:p15="http://schemas.microsoft.com/office/powerpoint/2012/main" userId="7032665180c866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53" d="100"/>
          <a:sy n="53" d="100"/>
        </p:scale>
        <p:origin x="528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6CC828-C75B-4818-B071-14D6A6600FBB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61C997-20FE-401B-BCD5-57A12C9B00A5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dirty="0" smtClean="0"/>
              <a:t>Rediger typografien i masterens</a:t>
            </a:r>
          </a:p>
          <a:p>
            <a:pPr lvl="1" rtl="0"/>
            <a:r>
              <a:rPr lang="da-DK" dirty="0" smtClean="0"/>
              <a:t>Andet </a:t>
            </a:r>
            <a:r>
              <a:rPr lang="da-DK" dirty="0"/>
              <a:t>niveau</a:t>
            </a:r>
          </a:p>
          <a:p>
            <a:pPr lvl="2" rtl="0"/>
            <a:r>
              <a:rPr lang="da-DK" dirty="0"/>
              <a:t>Tredje niveau</a:t>
            </a:r>
          </a:p>
          <a:p>
            <a:pPr lvl="3" rtl="0"/>
            <a:r>
              <a:rPr lang="da-DK" dirty="0"/>
              <a:t>Fjerde niveau</a:t>
            </a:r>
          </a:p>
          <a:p>
            <a:pPr lvl="4" rtl="0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132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001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F8CF27-A86B-4468-9737-6C8D261F2E7A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23337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F8CF27-A86B-4468-9737-6C8D261F2E7A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10284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F8CF27-A86B-4468-9737-6C8D261F2E7A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47183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F8CF27-A86B-4468-9737-6C8D261F2E7A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880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F8CF27-A86B-4468-9737-6C8D261F2E7A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43344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F8CF27-A86B-4468-9737-6C8D261F2E7A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80440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FF3F98-CC50-4662-A20D-08BD15D6AB4A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43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68928F-C864-450F-AE7D-6E5D94005824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31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F8CF27-A86B-4468-9737-6C8D261F2E7A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60299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F8CF27-A86B-4468-9737-6C8D261F2E7A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30774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30E8D6-DED8-454D-900C-3DF2BB7C6CC5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94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194A63-5080-47A2-BF2B-05D71CF26024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73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F70FC07-E474-4862-8BBA-C6428136B852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C3F8CF27-A86B-4468-9737-6C8D261F2E7A}" type="datetime1">
              <a:rPr lang="da-DK" smtClean="0"/>
              <a:t>20-05-2021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da-DK" smtClean="0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904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2499"/>
            <a:ext cx="12192000" cy="81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9456" y="548680"/>
            <a:ext cx="10657184" cy="4824605"/>
          </a:xfrm>
        </p:spPr>
        <p:txBody>
          <a:bodyPr rtlCol="0"/>
          <a:lstStyle/>
          <a:p>
            <a:pPr algn="ctr" rtl="0"/>
            <a:r>
              <a:rPr lang="da-DK" sz="6000" b="1" dirty="0" err="1" smtClean="0"/>
              <a:t>Hyperemesis</a:t>
            </a:r>
            <a:r>
              <a:rPr lang="da-DK" sz="6000" b="1" dirty="0" smtClean="0"/>
              <a:t> </a:t>
            </a:r>
            <a:r>
              <a:rPr lang="da-DK" sz="6000" b="1" dirty="0" err="1" smtClean="0"/>
              <a:t>gravidarum</a:t>
            </a:r>
            <a:r>
              <a:rPr lang="da-DK" sz="6000" b="1" dirty="0" smtClean="0"/>
              <a:t/>
            </a:r>
            <a:br>
              <a:rPr lang="da-DK" sz="6000" b="1" dirty="0" smtClean="0"/>
            </a:br>
            <a:r>
              <a:rPr lang="da-DK" sz="6000" b="1" dirty="0" smtClean="0"/>
              <a:t> - </a:t>
            </a:r>
            <a:r>
              <a:rPr lang="da-DK" sz="6000" b="1" dirty="0"/>
              <a:t>G</a:t>
            </a:r>
            <a:r>
              <a:rPr lang="da-DK" sz="6000" b="1" dirty="0" smtClean="0"/>
              <a:t>uidelinerevision</a:t>
            </a:r>
            <a:r>
              <a:rPr lang="da-DK" sz="6000" b="1" dirty="0"/>
              <a:t/>
            </a:r>
            <a:br>
              <a:rPr lang="da-DK" sz="6000" b="1" dirty="0"/>
            </a:br>
            <a:endParaRPr lang="da-DK" sz="60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55440" y="4869160"/>
            <a:ext cx="9937104" cy="1872208"/>
          </a:xfrm>
        </p:spPr>
        <p:txBody>
          <a:bodyPr rtlCol="0">
            <a:noAutofit/>
          </a:bodyPr>
          <a:lstStyle/>
          <a:p>
            <a:r>
              <a:rPr lang="da-DK" cap="none" dirty="0">
                <a:solidFill>
                  <a:schemeClr val="tx1"/>
                </a:solidFill>
              </a:rPr>
              <a:t>Jens Dalsgaard, 1. Reservelæge, Sygehus Lillebælt, Kolding.</a:t>
            </a:r>
          </a:p>
          <a:p>
            <a:r>
              <a:rPr lang="da-DK" cap="none" dirty="0">
                <a:solidFill>
                  <a:schemeClr val="tx1"/>
                </a:solidFill>
              </a:rPr>
              <a:t>Anne Ostenfeld, </a:t>
            </a:r>
            <a:r>
              <a:rPr lang="da-DK" cap="none" dirty="0" err="1" smtClean="0">
                <a:solidFill>
                  <a:schemeClr val="tx1"/>
                </a:solidFill>
              </a:rPr>
              <a:t>Ph.d</a:t>
            </a:r>
            <a:r>
              <a:rPr lang="da-DK" cap="none" dirty="0" smtClean="0">
                <a:solidFill>
                  <a:schemeClr val="tx1"/>
                </a:solidFill>
              </a:rPr>
              <a:t>-studerende</a:t>
            </a:r>
            <a:r>
              <a:rPr lang="da-DK" cap="none" dirty="0">
                <a:solidFill>
                  <a:schemeClr val="tx1"/>
                </a:solidFill>
              </a:rPr>
              <a:t>, Nordsjællands Hospital, Hillerød og Introlæge, </a:t>
            </a:r>
            <a:r>
              <a:rPr lang="da-DK" cap="none" dirty="0" smtClean="0">
                <a:solidFill>
                  <a:schemeClr val="tx1"/>
                </a:solidFill>
              </a:rPr>
              <a:t>Rigshospitalet.</a:t>
            </a:r>
            <a:endParaRPr lang="da-DK" cap="none" dirty="0">
              <a:solidFill>
                <a:schemeClr val="tx1"/>
              </a:solidFill>
            </a:endParaRPr>
          </a:p>
          <a:p>
            <a:r>
              <a:rPr lang="da-DK" cap="none" dirty="0">
                <a:solidFill>
                  <a:schemeClr val="tx1"/>
                </a:solidFill>
              </a:rPr>
              <a:t>Hanne Brix Westergaard, Overlæge, </a:t>
            </a:r>
            <a:r>
              <a:rPr lang="da-DK" cap="none" dirty="0" err="1">
                <a:solidFill>
                  <a:schemeClr val="tx1"/>
                </a:solidFill>
              </a:rPr>
              <a:t>ph.d</a:t>
            </a:r>
            <a:r>
              <a:rPr lang="da-DK" cap="none" dirty="0">
                <a:solidFill>
                  <a:schemeClr val="tx1"/>
                </a:solidFill>
              </a:rPr>
              <a:t>, Nordsjællands Hospital, Hillerød. </a:t>
            </a:r>
          </a:p>
          <a:p>
            <a:pPr rtl="0"/>
            <a:endParaRPr lang="da-DK" cap="none" dirty="0" smtClean="0">
              <a:latin typeface="+mn-lt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0" y="472514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felt 3"/>
          <p:cNvSpPr txBox="1"/>
          <p:nvPr/>
        </p:nvSpPr>
        <p:spPr>
          <a:xfrm>
            <a:off x="7824192" y="22551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Obstetrisk guidelinemøde 2021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a-DK" dirty="0" smtClean="0"/>
              <a:t>Highlights </a:t>
            </a:r>
            <a:r>
              <a:rPr lang="da-DK" dirty="0"/>
              <a:t>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03312" y="1268760"/>
            <a:ext cx="8946541" cy="5589240"/>
          </a:xfrm>
        </p:spPr>
        <p:txBody>
          <a:bodyPr rtlCol="0">
            <a:noAutofit/>
          </a:bodyPr>
          <a:lstStyle/>
          <a:p>
            <a:pPr lvl="0"/>
            <a:r>
              <a:rPr lang="da-DK" sz="2800" dirty="0" smtClean="0"/>
              <a:t>Medicinsk behandling</a:t>
            </a:r>
          </a:p>
          <a:p>
            <a:r>
              <a:rPr lang="da-DK" sz="2800" dirty="0" smtClean="0"/>
              <a:t>Ledsagesymptomer </a:t>
            </a:r>
            <a:endParaRPr lang="da-DK" sz="2800" dirty="0"/>
          </a:p>
          <a:p>
            <a:pPr lvl="0"/>
            <a:r>
              <a:rPr lang="da-DK" sz="2800" dirty="0" err="1" smtClean="0"/>
              <a:t>Egenmonitoreringsskema</a:t>
            </a:r>
            <a:endParaRPr lang="da-DK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Medicinsk behandling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5342" y="1268760"/>
            <a:ext cx="8946541" cy="4195481"/>
          </a:xfrm>
        </p:spPr>
        <p:txBody>
          <a:bodyPr>
            <a:normAutofit/>
          </a:bodyPr>
          <a:lstStyle/>
          <a:p>
            <a:r>
              <a:rPr lang="da-DK" sz="2800" dirty="0" smtClean="0"/>
              <a:t>Følgende afsnit opdaterede:</a:t>
            </a:r>
          </a:p>
          <a:p>
            <a:pPr lvl="1"/>
            <a:r>
              <a:rPr lang="da-DK" sz="2800" dirty="0" err="1" smtClean="0"/>
              <a:t>Metoclopramid</a:t>
            </a:r>
            <a:endParaRPr lang="da-DK" sz="2800" dirty="0" smtClean="0"/>
          </a:p>
          <a:p>
            <a:pPr lvl="1"/>
            <a:r>
              <a:rPr lang="da-DK" sz="2800" dirty="0" err="1" smtClean="0"/>
              <a:t>Ondansetron</a:t>
            </a:r>
            <a:endParaRPr lang="da-DK" sz="2800" dirty="0" smtClean="0"/>
          </a:p>
          <a:p>
            <a:pPr lvl="1"/>
            <a:r>
              <a:rPr lang="da-DK" sz="2800" dirty="0" err="1" smtClean="0"/>
              <a:t>Korticosteriod</a:t>
            </a:r>
            <a:r>
              <a:rPr lang="da-DK" sz="2800" dirty="0" smtClean="0"/>
              <a:t> (</a:t>
            </a:r>
            <a:r>
              <a:rPr lang="da-DK" sz="2800" dirty="0" err="1" smtClean="0"/>
              <a:t>Prednisolon</a:t>
            </a:r>
            <a:r>
              <a:rPr lang="da-DK" sz="2800" dirty="0"/>
              <a:t>)</a:t>
            </a:r>
            <a:endParaRPr lang="da-DK" sz="2800" dirty="0" smtClean="0"/>
          </a:p>
        </p:txBody>
      </p:sp>
    </p:spTree>
    <p:extLst>
      <p:ext uri="{BB962C8B-B14F-4D97-AF65-F5344CB8AC3E}">
        <p14:creationId xmlns:p14="http://schemas.microsoft.com/office/powerpoint/2010/main" val="39528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62" y="0"/>
            <a:ext cx="10018398" cy="68580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847528" y="1052736"/>
            <a:ext cx="5760640" cy="54726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Afrundet rektangel 5"/>
          <p:cNvSpPr/>
          <p:nvPr/>
        </p:nvSpPr>
        <p:spPr>
          <a:xfrm>
            <a:off x="2207568" y="1124744"/>
            <a:ext cx="2304256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62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Egenmonitoreringsskema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340768"/>
            <a:ext cx="3965891" cy="5302779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9" y="1331518"/>
            <a:ext cx="4104457" cy="53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2499"/>
            <a:ext cx="12192000" cy="81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-t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7690</TotalTime>
  <Words>64</Words>
  <Application>Microsoft Office PowerPoint</Application>
  <PresentationFormat>Widescreen</PresentationFormat>
  <Paragraphs>17</Paragraphs>
  <Slides>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Franklin Gothic Medium</vt:lpstr>
      <vt:lpstr>Wingdings 3</vt:lpstr>
      <vt:lpstr>Ion</vt:lpstr>
      <vt:lpstr>PowerPoint-præsentation</vt:lpstr>
      <vt:lpstr>Hyperemesis gravidarum  - Guidelinerevision </vt:lpstr>
      <vt:lpstr>Highlights  </vt:lpstr>
      <vt:lpstr>Medicinsk behandling</vt:lpstr>
      <vt:lpstr>PowerPoint-præsentation</vt:lpstr>
      <vt:lpstr>Egenmonitoreringsskema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Hyperemesis gravidarum – en litteraturgennemgang</dc:title>
  <dc:creator>Solveig Sørensen</dc:creator>
  <cp:lastModifiedBy>Julie Glavind</cp:lastModifiedBy>
  <cp:revision>117</cp:revision>
  <dcterms:created xsi:type="dcterms:W3CDTF">2020-08-27T11:22:05Z</dcterms:created>
  <dcterms:modified xsi:type="dcterms:W3CDTF">2021-05-20T21:29:07Z</dcterms:modified>
</cp:coreProperties>
</file>